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-26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09600" y="3699804"/>
            <a:ext cx="110744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609600" y="1433732"/>
            <a:ext cx="110744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951501" y="3550126"/>
            <a:ext cx="39624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278099" y="3550126"/>
            <a:ext cx="39624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6053797" y="3526302"/>
            <a:ext cx="6096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EF5A5-837E-4729-B6D6-6826AF86C242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215287-9402-46BD-9A3E-D0CC15DB4DD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EF5A5-837E-4729-B6D6-6826AF86C242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15287-9402-46BD-9A3E-D0CC15DB4D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EF5A5-837E-4729-B6D6-6826AF86C242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15287-9402-46BD-9A3E-D0CC15DB4D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99EF5A5-837E-4729-B6D6-6826AF86C242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8215287-9402-46BD-9A3E-D0CC15DB4DD8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EF5A5-837E-4729-B6D6-6826AF86C242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15287-9402-46BD-9A3E-D0CC15DB4DD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505200"/>
            <a:ext cx="105664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4958864"/>
            <a:ext cx="105664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14400" y="4916993"/>
            <a:ext cx="105664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EF5A5-837E-4729-B6D6-6826AF86C242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15287-9402-46BD-9A3E-D0CC15DB4DD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609600" y="1524000"/>
            <a:ext cx="5413248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6197600" y="1524000"/>
            <a:ext cx="5413248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15287-9402-46BD-9A3E-D0CC15DB4DD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EF5A5-837E-4729-B6D6-6826AF86C242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399593"/>
            <a:ext cx="5386917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609600" y="2201896"/>
            <a:ext cx="53848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6199717" y="2201896"/>
            <a:ext cx="53848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6197600" y="1399593"/>
            <a:ext cx="5386917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750593" y="2180219"/>
            <a:ext cx="499872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339840" y="2180219"/>
            <a:ext cx="499872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EF5A5-837E-4729-B6D6-6826AF86C242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15287-9402-46BD-9A3E-D0CC15DB4DD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EF5A5-837E-4729-B6D6-6826AF86C242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15287-9402-46BD-9A3E-D0CC15DB4D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609600" y="457200"/>
            <a:ext cx="83312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42400" y="1600200"/>
            <a:ext cx="2645664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9042400" y="457200"/>
            <a:ext cx="26416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99EF5A5-837E-4729-B6D6-6826AF86C242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8215287-9402-46BD-9A3E-D0CC15DB4DD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9200" y="457200"/>
            <a:ext cx="2743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09600" y="457200"/>
            <a:ext cx="80264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9200" y="1600200"/>
            <a:ext cx="27432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EF5A5-837E-4729-B6D6-6826AF86C242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215287-9402-46BD-9A3E-D0CC15DB4DD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609600" y="1447800"/>
            <a:ext cx="109728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7721600" y="6203667"/>
            <a:ext cx="34544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99EF5A5-837E-4729-B6D6-6826AF86C242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844800" y="6203667"/>
            <a:ext cx="47752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214100" y="6181531"/>
            <a:ext cx="8128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8215287-9402-46BD-9A3E-D0CC15DB4DD8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87086"/>
            <a:ext cx="10515600" cy="1807027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ОГКОУ школа интернат №3 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Иваново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Изготовление вешалки для одежды» 5 класс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Г.Б.Картушина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Г.Г.Мозговая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: Успенская И.В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Инна\Desktop\кошки\презентации\102313343_2697749_P10002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629" y="2188029"/>
            <a:ext cx="6019800" cy="447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46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44A8944-2B1B-4575-8B19-F1719D4BC899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Определить середину кроя вешалки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4482D63-F842-41E1-80FE-A3BCFA3F488C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B5FD7BF-6A9E-4B12-87DD-4FFB11380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Инна\Desktop\кошки\презентации\7IMG_20240520_1109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077686"/>
            <a:ext cx="9144000" cy="5203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333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F744A7D-E1FE-43D8-AE47-58F6AB46E33D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Подогнуть долевые срезы на изнаночную сторону к середине детали.</a:t>
            </a:r>
          </a:p>
          <a:p>
            <a:r>
              <a:rPr lang="ru-RU" dirty="0"/>
              <a:t>Заметать.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A9939CB6-6200-4D32-82FD-E84EF6979E8A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090C160-6704-4E68-AC62-B4FB20491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Инна\Desktop\кошки\презентации\8MG_20240520_1109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86000"/>
            <a:ext cx="8055429" cy="3842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359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E238701-2537-496B-B909-1E8FB9034FE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Перегнуть деталь.</a:t>
            </a:r>
          </a:p>
          <a:p>
            <a:r>
              <a:rPr lang="ru-RU" dirty="0"/>
              <a:t>Уравнять подогнутые края.</a:t>
            </a:r>
          </a:p>
          <a:p>
            <a:r>
              <a:rPr lang="ru-RU" dirty="0"/>
              <a:t>Заметать.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B544BAF4-E187-4F7C-8F84-FEDF2980B33D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2FB9B26-4A07-4A81-B429-0F4F8904C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Инна\Desktop\кошки\презентации\9IMG_20240520_1110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100943"/>
            <a:ext cx="6901543" cy="3766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27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8C74C08-35D8-49A5-9750-3915DFA7FC57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Обработать деталь косыми стежками или </a:t>
            </a:r>
            <a:r>
              <a:rPr lang="ru-RU"/>
              <a:t>машинной строчкой.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621F979-F283-487F-9623-3E070A84C3AE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43AD372-FF90-4373-9AF9-6D2F5DA9A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Инна\Desktop\кошки\презентации\10IMG_20240520_1110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43" y="2002972"/>
            <a:ext cx="6324600" cy="4212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027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18</TotalTime>
  <Words>38</Words>
  <Application>Microsoft Office PowerPoint</Application>
  <PresentationFormat>Произвольный</PresentationFormat>
  <Paragraphs>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Бумажная</vt:lpstr>
      <vt:lpstr>ОГКОУ школа интернат №3  г. Иваново   « Изготовление вешалки для одежды» 5 класс Г.Б.Картушина  Г.Г.Мозговая Педагог : Успенская И.В.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Инна</cp:lastModifiedBy>
  <cp:revision>5</cp:revision>
  <dcterms:created xsi:type="dcterms:W3CDTF">2024-04-17T17:18:47Z</dcterms:created>
  <dcterms:modified xsi:type="dcterms:W3CDTF">2024-05-22T16:27:47Z</dcterms:modified>
</cp:coreProperties>
</file>