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0" r:id="rId3"/>
    <p:sldId id="263" r:id="rId4"/>
    <p:sldId id="267" r:id="rId5"/>
    <p:sldId id="258" r:id="rId6"/>
    <p:sldId id="265" r:id="rId7"/>
    <p:sldId id="269" r:id="rId8"/>
    <p:sldId id="266" r:id="rId9"/>
    <p:sldId id="259" r:id="rId10"/>
    <p:sldId id="270" r:id="rId11"/>
    <p:sldId id="272" r:id="rId12"/>
    <p:sldId id="273" r:id="rId13"/>
    <p:sldId id="275" r:id="rId14"/>
    <p:sldId id="276" r:id="rId15"/>
    <p:sldId id="274" r:id="rId16"/>
    <p:sldId id="27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7" autoAdjust="0"/>
    <p:restoredTop sz="94660"/>
  </p:normalViewPr>
  <p:slideViewPr>
    <p:cSldViewPr snapToGrid="0">
      <p:cViewPr varScale="1">
        <p:scale>
          <a:sx n="50" d="100"/>
          <a:sy n="50" d="100"/>
        </p:scale>
        <p:origin x="3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37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44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9282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03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3321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678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59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57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89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28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343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24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2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596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761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77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01E00-6089-4F78-88FB-284A74277107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6B3C02-97EF-4BCF-B06F-1E1D5973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50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153F0E-3D74-4FAA-B733-009C26DD9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677" y="447869"/>
            <a:ext cx="8596668" cy="49895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«Детский сад № 22 комбинированного вида»</a:t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мелкой моторики рук у детей раннего возраста  через различные виды деятельности»</a:t>
            </a:r>
            <a:b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b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воспитатель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Пучковская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b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Железногорск.</a:t>
            </a:r>
            <a:b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103685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4C26D-A1B0-4259-9A6B-5AD9B1038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718" y="656322"/>
            <a:ext cx="7287802" cy="122196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A7B5CA-516A-4FA4-A63E-39D32594E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18" y="1336431"/>
            <a:ext cx="3904259" cy="52732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39C180-573F-4C0D-803E-F0A1B48584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87" t="27362" r="75766" b="-714"/>
          <a:stretch/>
        </p:blipFill>
        <p:spPr>
          <a:xfrm>
            <a:off x="6096000" y="1584791"/>
            <a:ext cx="3610708" cy="502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37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6AE05-922B-4188-83CE-65AD0B40A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892" y="523226"/>
            <a:ext cx="9970477" cy="198402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куклами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844A5B-05CA-486A-B5A2-D046224A8D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2"/>
          <a:stretch/>
        </p:blipFill>
        <p:spPr>
          <a:xfrm>
            <a:off x="6096000" y="1257300"/>
            <a:ext cx="3919593" cy="539847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F02FD0-47F2-47D6-8D5B-8CD616D5D0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77" y="1257299"/>
            <a:ext cx="3853339" cy="539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8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6C7FC-0B5B-4B78-A6C3-680B5D9B0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858" y="679939"/>
            <a:ext cx="8596668" cy="1320800"/>
          </a:xfrm>
        </p:spPr>
        <p:txBody>
          <a:bodyPr>
            <a:normAutofit/>
          </a:bodyPr>
          <a:lstStyle/>
          <a:p>
            <a:pPr algn="ctr"/>
            <a:br>
              <a:rPr lang="ru-RU" sz="3100" b="0" i="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Игры со строительным материалом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F9F4AB-4E79-475F-AFF3-938F5BD038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7" b="12598"/>
          <a:stretch/>
        </p:blipFill>
        <p:spPr>
          <a:xfrm>
            <a:off x="861646" y="1811215"/>
            <a:ext cx="3985551" cy="48709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0221FB-0AEA-4D48-90A0-9BA0EB2D39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6" b="17614"/>
          <a:stretch/>
        </p:blipFill>
        <p:spPr>
          <a:xfrm>
            <a:off x="6297068" y="1811215"/>
            <a:ext cx="4411962" cy="48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71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10D85-C17D-47E1-99D6-A88B3952A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природным материалом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E4DD1E-423C-4602-9A61-D6D89FA12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547445"/>
            <a:ext cx="2723839" cy="45055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9B4649-4B83-479B-8414-1A946D556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914" y="1547444"/>
            <a:ext cx="2568884" cy="45055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C2172E-CBC8-4A5E-8B71-ABF8BCD07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331" y="1213338"/>
            <a:ext cx="3374470" cy="536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3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3DA85-7766-4ECD-8CAF-970B1721D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прищепками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9DDCFD-80E6-4EA2-AF78-508FC2C14D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59"/>
          <a:stretch/>
        </p:blipFill>
        <p:spPr>
          <a:xfrm>
            <a:off x="246183" y="1371600"/>
            <a:ext cx="5416063" cy="53105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5B93B7-B8FC-400D-AEE5-15D0F29A39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11539"/>
          <a:stretch/>
        </p:blipFill>
        <p:spPr>
          <a:xfrm>
            <a:off x="6719100" y="1248507"/>
            <a:ext cx="3853339" cy="543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32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8213A7-A36A-48EB-A4F2-2895984F2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246" y="509267"/>
            <a:ext cx="10302708" cy="1562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развитию мелкой моторики должна проводиться систематически. Главное, чтобы занятия приносили детям положительные эмоции!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B3CC9C0-D83E-464E-A093-D6C3788E39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5" r="13813"/>
          <a:stretch/>
        </p:blipFill>
        <p:spPr bwMode="auto">
          <a:xfrm>
            <a:off x="911282" y="2823747"/>
            <a:ext cx="1648924" cy="156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C4DFA03-7EC0-4DEE-92C5-12C39A023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206" y="4612962"/>
            <a:ext cx="2239108" cy="216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CC3C9F5-E52A-481D-B769-69530AE21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363" y="3532334"/>
            <a:ext cx="1648924" cy="170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70C32D8D-AF0D-4A6E-A2F5-B3C9428FC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423" y="5026174"/>
            <a:ext cx="2081212" cy="17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93F2B232-6B91-4E4D-A8F5-052719E86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42" y="5002823"/>
            <a:ext cx="1648924" cy="170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56D0FE45-3130-4C3B-A8C9-A195CB9A6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35" y="2657519"/>
            <a:ext cx="2239108" cy="20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019BD2A6-8F79-4E3F-A672-58B69A312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50" y="2903565"/>
            <a:ext cx="2273911" cy="21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9B9854CD-45E2-4AEA-BCC3-C9A1080BB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902" y="4829186"/>
            <a:ext cx="3533252" cy="1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356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6E2323-3D40-4FCF-86F5-BC230C6C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7030A0"/>
                </a:solidFill>
              </a:rPr>
              <a:t>Спасибо за внимание!</a:t>
            </a:r>
          </a:p>
        </p:txBody>
      </p:sp>
      <p:pic>
        <p:nvPicPr>
          <p:cNvPr id="1028" name="Picture 4" descr="Картинки Со Смайликами Для Детей.">
            <a:extLst>
              <a:ext uri="{FF2B5EF4-FFF2-40B4-BE49-F238E27FC236}">
                <a16:creationId xmlns:a16="http://schemas.microsoft.com/office/drawing/2014/main" id="{B734D1C1-5BBC-4DF7-B571-4A236EA96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336" y="2239108"/>
            <a:ext cx="30670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164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497AB-30B8-4CED-9609-79C695263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78" y="652728"/>
            <a:ext cx="9320580" cy="3690672"/>
          </a:xfrm>
        </p:spPr>
        <p:txBody>
          <a:bodyPr>
            <a:noAutofit/>
          </a:bodyPr>
          <a:lstStyle/>
          <a:p>
            <a:pPr algn="ctr"/>
            <a:br>
              <a:rPr lang="ru-RU" sz="3200" dirty="0">
                <a:solidFill>
                  <a:srgbClr val="7030A0"/>
                </a:solidFill>
              </a:rPr>
            </a:b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 «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способностей и дарований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детей – на кончиках их пальцев»</a:t>
            </a:r>
            <a:b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rgbClr val="7030A0"/>
                </a:solidFill>
              </a:rPr>
            </a:br>
            <a:br>
              <a:rPr lang="ru-RU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8517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3A3A69-35B3-4033-9152-9E2FDEF19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16523"/>
            <a:ext cx="10484332" cy="3692769"/>
          </a:xfrm>
        </p:spPr>
        <p:txBody>
          <a:bodyPr>
            <a:normAutofit fontScale="90000"/>
          </a:bodyPr>
          <a:lstStyle/>
          <a:p>
            <a:r>
              <a:rPr lang="ru-RU" sz="32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работы по развитию мелкой моторики рук у  детей обусловлена  возрастными психологическими и физиологическими особенностями детей: в раннем и младшем дошкольном возрасте интенсивно развиваются структуры и функции головного мозга ребенка, что расширяет его возможности в познании окружающего мира.</a:t>
            </a:r>
            <a:br>
              <a:rPr lang="ru-RU" sz="32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E99A444-B16F-424D-B798-E221382EE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708" y="3270738"/>
            <a:ext cx="509953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326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107B7-0F4F-4CF1-9146-D44AD7716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838" y="376863"/>
            <a:ext cx="10189029" cy="619188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br>
              <a:rPr lang="ru-RU" sz="2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умения выполнять точные движения пальцами рук и кистью, способности координированной работы нашей руки со зрительным восприятием;</a:t>
            </a:r>
            <a:b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*развивать творческую фантазию, воображение и активность;</a:t>
            </a:r>
            <a:b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*развивать внимание, мышление, память, речь, глазомер, а так же познавательный интерес;</a:t>
            </a:r>
            <a:b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*тренировать мышцы рук и обучать ловкому обращению с различным материалом.</a:t>
            </a:r>
            <a:b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475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E2DDC-BD8E-4BA4-807F-E6EA7D27B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109" y="228600"/>
            <a:ext cx="9069407" cy="470262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пособия для развития мелкой моторики</a:t>
            </a:r>
          </a:p>
        </p:txBody>
      </p:sp>
      <p:pic>
        <p:nvPicPr>
          <p:cNvPr id="3074" name="Picture 2" descr="Развитие мелкой моторики малыша">
            <a:extLst>
              <a:ext uri="{FF2B5EF4-FFF2-40B4-BE49-F238E27FC236}">
                <a16:creationId xmlns:a16="http://schemas.microsoft.com/office/drawing/2014/main" id="{2B26CEA9-5944-4747-9D79-8E2CBA976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43" y="2443635"/>
            <a:ext cx="2381250" cy="224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C71F8D-6187-406A-B4B5-F4BDA3FC6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322" y="1565032"/>
            <a:ext cx="2381251" cy="21030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9F60D7-450D-4B42-A3BD-AF6663B98E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7" b="34536"/>
          <a:stretch/>
        </p:blipFill>
        <p:spPr>
          <a:xfrm>
            <a:off x="2846943" y="3727939"/>
            <a:ext cx="3605004" cy="29014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5AADF5-2D8C-4C64-BD5A-38ADFF90F4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4" b="16154"/>
          <a:stretch/>
        </p:blipFill>
        <p:spPr>
          <a:xfrm>
            <a:off x="6688330" y="2303585"/>
            <a:ext cx="3146186" cy="356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60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8EE7E7-1130-41C2-B958-62F0C0FA9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4318" y="529274"/>
            <a:ext cx="9662172" cy="149223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вашему вниманию различные виды деятельности по развитию моторики рук наших малышей.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D74113-01E8-43C8-BDD0-6F556290BD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4" b="4018"/>
          <a:stretch/>
        </p:blipFill>
        <p:spPr>
          <a:xfrm>
            <a:off x="791308" y="2021508"/>
            <a:ext cx="8634046" cy="463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4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BB352D-E755-45A8-9DCC-F96AAA32B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055" y="424594"/>
            <a:ext cx="10655559" cy="164366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игры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A01B0-4481-4261-800A-4B6825B0B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55" y="1321149"/>
            <a:ext cx="3589145" cy="52138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8D8965-67C4-4054-BB56-CF57D33CED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" t="4408" r="6882" b="14497"/>
          <a:stretch/>
        </p:blipFill>
        <p:spPr>
          <a:xfrm>
            <a:off x="5820507" y="1321149"/>
            <a:ext cx="3780693" cy="521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FB560E-1CDC-489E-AADD-2C4A8F5A5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547" y="423644"/>
            <a:ext cx="10276434" cy="165803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игры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70D82A-504F-4E49-90D7-C0CF53DA0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23" y="1252662"/>
            <a:ext cx="3431688" cy="54672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2A2095-91B2-4284-8735-740B7DC8D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1252663"/>
            <a:ext cx="3815862" cy="546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24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68C8E-C55A-4068-8B27-9B3E872DC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060" y="668175"/>
            <a:ext cx="8614729" cy="121118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E35830-3172-4B6D-BA68-15DBC3DF5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35" y="420891"/>
            <a:ext cx="4048546" cy="61898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AD381A-DEB3-4B82-A334-AF30AABC50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3"/>
          <a:stretch/>
        </p:blipFill>
        <p:spPr>
          <a:xfrm>
            <a:off x="6708914" y="420890"/>
            <a:ext cx="3853339" cy="618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8947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838</TotalTime>
  <Words>260</Words>
  <Application>Microsoft Office PowerPoint</Application>
  <PresentationFormat>Широкоэкранный</PresentationFormat>
  <Paragraphs>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Trebuchet MS</vt:lpstr>
      <vt:lpstr>Wingdings 3</vt:lpstr>
      <vt:lpstr>Аспект</vt:lpstr>
      <vt:lpstr>МДОУ «Детский сад № 22 комбинированного вида»    «Развитие мелкой моторики рук у детей раннего возраста  через различные виды деятельности»                                                                     Выполнила:                                                                                 воспитатель Пучковская Н.А. г. Железногорск.                                             </vt:lpstr>
      <vt:lpstr>   «Источники способностей и дарований   детей – на кончиках их пальцев»                                             В.А.Сухомлинский.</vt:lpstr>
      <vt:lpstr>Актуальность работы по развитию мелкой моторики рук у  детей обусловлена  возрастными психологическими и физиологическими особенностями детей: в раннем и младшем дошкольном возрасте интенсивно развиваются структуры и функции головного мозга ребенка, что расширяет его возможности в познании окружающего мира. </vt:lpstr>
      <vt:lpstr>Задачи: *развивать умения выполнять точные движения пальцами рук и кистью, способности координированной работы нашей руки со зрительным восприятием; *развивать творческую фантазию, воображение и активность; *развивать внимание, мышление, память, речь, глазомер, а так же познавательный интерес; *тренировать мышцы рук и обучать ловкому обращению с различным материалом.  </vt:lpstr>
      <vt:lpstr>Игры и пособия для развития мелкой моторики</vt:lpstr>
      <vt:lpstr>Предлагаю вашему вниманию различные виды деятельности по развитию моторики рук наших малышей.</vt:lpstr>
      <vt:lpstr>Развивающие игры</vt:lpstr>
      <vt:lpstr>Настольные игры</vt:lpstr>
      <vt:lpstr>Лепка</vt:lpstr>
      <vt:lpstr>Пальчиковая гимнастика</vt:lpstr>
      <vt:lpstr>Игры с куклами</vt:lpstr>
      <vt:lpstr> Игры со строительным материалом</vt:lpstr>
      <vt:lpstr>Игры с природным материалом  </vt:lpstr>
      <vt:lpstr>Игры с прищепками</vt:lpstr>
      <vt:lpstr>Вывод: Работа по развитию мелкой моторики должна проводиться систематически. Главное, чтобы занятия приносили детям положительные эмоции!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ОБЖ  «Современные средства поражения. Правила поведения при угрозе террористических актов. Средство пожаротушения»                                            Выполнила: Пучковская А.Е.                                                               группа СЭЗ - 21</dc:title>
  <dc:creator>Наталья</dc:creator>
  <cp:lastModifiedBy>Alexey Kharkov</cp:lastModifiedBy>
  <cp:revision>9</cp:revision>
  <dcterms:created xsi:type="dcterms:W3CDTF">2022-04-24T16:14:11Z</dcterms:created>
  <dcterms:modified xsi:type="dcterms:W3CDTF">2024-05-21T19:56:15Z</dcterms:modified>
</cp:coreProperties>
</file>