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3" r:id="rId3"/>
    <p:sldId id="262" r:id="rId4"/>
    <p:sldId id="264" r:id="rId5"/>
    <p:sldId id="265" r:id="rId6"/>
    <p:sldId id="266" r:id="rId7"/>
    <p:sldId id="268" r:id="rId8"/>
    <p:sldId id="270" r:id="rId9"/>
    <p:sldId id="267" r:id="rId10"/>
    <p:sldId id="271" r:id="rId11"/>
    <p:sldId id="272" r:id="rId12"/>
    <p:sldId id="273" r:id="rId13"/>
    <p:sldId id="269" r:id="rId14"/>
    <p:sldId id="274" r:id="rId15"/>
    <p:sldId id="257" r:id="rId16"/>
    <p:sldId id="258" r:id="rId17"/>
    <p:sldId id="261" r:id="rId18"/>
    <p:sldId id="259" r:id="rId19"/>
    <p:sldId id="260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011853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73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54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09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8092950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058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878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180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5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32146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80995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01A8169-6DDF-4E92-80D0-AEA66CE0267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FF07F17-BA33-49FA-89CF-377051D4E57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72213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349" y="1493630"/>
            <a:ext cx="7800786" cy="3691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290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short</a:t>
            </a:r>
            <a:r>
              <a:rPr lang="en-US" dirty="0" smtClean="0"/>
              <a:t> or </a:t>
            </a:r>
            <a:r>
              <a:rPr lang="en-US" sz="4800" dirty="0" smtClean="0">
                <a:solidFill>
                  <a:srgbClr val="FF0000"/>
                </a:solidFill>
              </a:rPr>
              <a:t>long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6962" y="1680519"/>
            <a:ext cx="7090475" cy="456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50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0476" y="685800"/>
            <a:ext cx="5096928" cy="538363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00125" y="1867902"/>
            <a:ext cx="5172262" cy="361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152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430619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short</a:t>
            </a:r>
            <a:r>
              <a:rPr lang="en-US" sz="5400" dirty="0" smtClean="0"/>
              <a:t> or </a:t>
            </a:r>
            <a:r>
              <a:rPr lang="en-US" sz="5400" dirty="0" smtClean="0">
                <a:solidFill>
                  <a:srgbClr val="FF0000"/>
                </a:solidFill>
              </a:rPr>
              <a:t>tall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0406" y="2211626"/>
            <a:ext cx="3071144" cy="3714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898" y="1997158"/>
            <a:ext cx="4652962" cy="392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8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371600" y="101009"/>
            <a:ext cx="9601200" cy="44125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1371600" y="925032"/>
            <a:ext cx="4447786" cy="7230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smtClean="0">
                <a:solidFill>
                  <a:srgbClr val="00B0F0"/>
                </a:solidFill>
              </a:rPr>
              <a:t>nice</a:t>
            </a:r>
            <a:endParaRPr lang="ru-RU" sz="4400" dirty="0">
              <a:solidFill>
                <a:srgbClr val="00B0F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6918808" y="845287"/>
            <a:ext cx="4447786" cy="8825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smtClean="0">
                <a:solidFill>
                  <a:srgbClr val="FF0000"/>
                </a:solidFill>
              </a:rPr>
              <a:t>horrible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440" y="2140688"/>
            <a:ext cx="5715000" cy="381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209" y="2405612"/>
            <a:ext cx="2922538" cy="293558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3747" y="1871329"/>
            <a:ext cx="2077041" cy="3738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402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585" y="696433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nice</a:t>
            </a:r>
            <a:r>
              <a:rPr lang="en-US" sz="6000" dirty="0" smtClean="0"/>
              <a:t> or </a:t>
            </a:r>
            <a:r>
              <a:rPr lang="en-US" sz="6000" dirty="0" smtClean="0">
                <a:solidFill>
                  <a:srgbClr val="FF0000"/>
                </a:solidFill>
              </a:rPr>
              <a:t>horrible</a:t>
            </a:r>
            <a:r>
              <a:rPr lang="en-US" sz="6000" dirty="0" smtClean="0"/>
              <a:t>?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5730" y="2299290"/>
            <a:ext cx="7058911" cy="333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78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073" y="1618219"/>
            <a:ext cx="6979899" cy="4096898"/>
          </a:xfrm>
        </p:spPr>
      </p:pic>
    </p:spTree>
    <p:extLst>
      <p:ext uri="{BB962C8B-B14F-4D97-AF65-F5344CB8AC3E}">
        <p14:creationId xmlns:p14="http://schemas.microsoft.com/office/powerpoint/2010/main" val="2170872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09" y="2571922"/>
            <a:ext cx="7181386" cy="2263299"/>
          </a:xfrm>
        </p:spPr>
      </p:pic>
    </p:spTree>
    <p:extLst>
      <p:ext uri="{BB962C8B-B14F-4D97-AF65-F5344CB8AC3E}">
        <p14:creationId xmlns:p14="http://schemas.microsoft.com/office/powerpoint/2010/main" val="463855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854" y="685800"/>
            <a:ext cx="6778625" cy="5352167"/>
          </a:xfrm>
        </p:spPr>
      </p:pic>
      <p:pic>
        <p:nvPicPr>
          <p:cNvPr id="5" name="Brilliant RS 2 15-02-2011_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3127" y="55997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89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3333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548" y="1760540"/>
            <a:ext cx="6826035" cy="15513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548" y="4474193"/>
            <a:ext cx="6826035" cy="146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139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457200"/>
            <a:ext cx="9601200" cy="1714500"/>
          </a:xfrm>
        </p:spPr>
        <p:txBody>
          <a:bodyPr/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</a:rPr>
              <a:t>Homework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69873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75437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How many flowers </a:t>
            </a:r>
            <a:r>
              <a:rPr lang="en-US" sz="4800" dirty="0" smtClean="0">
                <a:solidFill>
                  <a:srgbClr val="C00000"/>
                </a:solidFill>
              </a:rPr>
              <a:t>are there</a:t>
            </a:r>
            <a:r>
              <a:rPr lang="en-US" sz="4800" dirty="0" smtClean="0"/>
              <a:t>?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2728" y="1150975"/>
            <a:ext cx="5438943" cy="543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02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70917" y="349405"/>
            <a:ext cx="4193346" cy="593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041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2274" y="936024"/>
            <a:ext cx="6114917" cy="506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873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54275" y="805385"/>
            <a:ext cx="5235849" cy="553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81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9180" y="1186985"/>
            <a:ext cx="6070538" cy="455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697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45" y="1293707"/>
            <a:ext cx="4471695" cy="45590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083" y="1158664"/>
            <a:ext cx="59626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61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975" y="306658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big</a:t>
            </a:r>
            <a:r>
              <a:rPr lang="en-US" sz="6000" dirty="0" smtClean="0"/>
              <a:t> or </a:t>
            </a:r>
            <a:r>
              <a:rPr lang="en-US" sz="6000" dirty="0" smtClean="0">
                <a:solidFill>
                  <a:srgbClr val="FF0000"/>
                </a:solidFill>
              </a:rPr>
              <a:t>small</a:t>
            </a:r>
            <a:r>
              <a:rPr lang="en-US" sz="6000" dirty="0" smtClean="0"/>
              <a:t>?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614" y="1375650"/>
            <a:ext cx="3735659" cy="5294637"/>
          </a:xfrm>
        </p:spPr>
      </p:pic>
    </p:spTree>
    <p:extLst>
      <p:ext uri="{BB962C8B-B14F-4D97-AF65-F5344CB8AC3E}">
        <p14:creationId xmlns:p14="http://schemas.microsoft.com/office/powerpoint/2010/main" val="4018735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9538" y="1017555"/>
            <a:ext cx="3975177" cy="47277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966" y="547748"/>
            <a:ext cx="596265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65423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A2E40"/>
      </a:dk2>
      <a:lt2>
        <a:srgbClr val="EBE7DD"/>
      </a:lt2>
      <a:accent1>
        <a:srgbClr val="69A1AB"/>
      </a:accent1>
      <a:accent2>
        <a:srgbClr val="F2C418"/>
      </a:accent2>
      <a:accent3>
        <a:srgbClr val="87492C"/>
      </a:accent3>
      <a:accent4>
        <a:srgbClr val="4A845E"/>
      </a:accent4>
      <a:accent5>
        <a:srgbClr val="DC9528"/>
      </a:accent5>
      <a:accent6>
        <a:srgbClr val="9A5D78"/>
      </a:accent6>
      <a:hlink>
        <a:srgbClr val="66C8E3"/>
      </a:hlink>
      <a:folHlink>
        <a:srgbClr val="B162A1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17F9D331-421E-442F-B033-AF5B21A448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51</TotalTime>
  <Words>25</Words>
  <Application>Microsoft Office PowerPoint</Application>
  <PresentationFormat>Широкоэкранный</PresentationFormat>
  <Paragraphs>8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Franklin Gothic Book</vt:lpstr>
      <vt:lpstr>Crop</vt:lpstr>
      <vt:lpstr>Презентация PowerPoint</vt:lpstr>
      <vt:lpstr>How many flowers are there?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big or small?</vt:lpstr>
      <vt:lpstr>Презентация PowerPoint</vt:lpstr>
      <vt:lpstr>short or long?</vt:lpstr>
      <vt:lpstr>Презентация PowerPoint</vt:lpstr>
      <vt:lpstr>short or tall?</vt:lpstr>
      <vt:lpstr>Презентация PowerPoint</vt:lpstr>
      <vt:lpstr>nice or horrible?</vt:lpstr>
      <vt:lpstr>Презентация PowerPoint</vt:lpstr>
      <vt:lpstr>Презентация PowerPoint</vt:lpstr>
      <vt:lpstr>Презентация PowerPoint</vt:lpstr>
      <vt:lpstr>Презентация PowerPoint</vt:lpstr>
      <vt:lpstr>Homework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компьютер</cp:lastModifiedBy>
  <cp:revision>8</cp:revision>
  <dcterms:created xsi:type="dcterms:W3CDTF">2023-12-03T15:23:49Z</dcterms:created>
  <dcterms:modified xsi:type="dcterms:W3CDTF">2024-05-22T16:49:11Z</dcterms:modified>
</cp:coreProperties>
</file>