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1" r:id="rId4"/>
    <p:sldId id="258" r:id="rId5"/>
    <p:sldId id="266" r:id="rId6"/>
    <p:sldId id="267" r:id="rId7"/>
    <p:sldId id="268" r:id="rId8"/>
    <p:sldId id="262" r:id="rId9"/>
    <p:sldId id="263" r:id="rId10"/>
    <p:sldId id="269" r:id="rId11"/>
    <p:sldId id="259" r:id="rId12"/>
    <p:sldId id="260" r:id="rId13"/>
    <p:sldId id="265" r:id="rId14"/>
    <p:sldId id="270" r:id="rId15"/>
    <p:sldId id="271" r:id="rId16"/>
    <p:sldId id="272" r:id="rId17"/>
    <p:sldId id="273" r:id="rId18"/>
    <p:sldId id="274" r:id="rId19"/>
    <p:sldId id="275" r:id="rId20"/>
    <p:sldId id="264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70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3D0375F7-6CC7-4103-A8D7-CC67E23B16C5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020CBFC8-CFB4-4793-AF41-4D9D3CDF1790}" type="slidenum">
              <a:rPr lang="ru-RU" smtClean="0"/>
              <a:t>‹#›</a:t>
            </a:fld>
            <a:endParaRPr lang="ru-RU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8272434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375F7-6CC7-4103-A8D7-CC67E23B16C5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CBFC8-CFB4-4793-AF41-4D9D3CDF17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93093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375F7-6CC7-4103-A8D7-CC67E23B16C5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CBFC8-CFB4-4793-AF41-4D9D3CDF17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45587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375F7-6CC7-4103-A8D7-CC67E23B16C5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CBFC8-CFB4-4793-AF41-4D9D3CDF17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39802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D0375F7-6CC7-4103-A8D7-CC67E23B16C5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20CBFC8-CFB4-4793-AF41-4D9D3CDF179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387199945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375F7-6CC7-4103-A8D7-CC67E23B16C5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CBFC8-CFB4-4793-AF41-4D9D3CDF17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12919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375F7-6CC7-4103-A8D7-CC67E23B16C5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CBFC8-CFB4-4793-AF41-4D9D3CDF17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07345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375F7-6CC7-4103-A8D7-CC67E23B16C5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CBFC8-CFB4-4793-AF41-4D9D3CDF17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37476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375F7-6CC7-4103-A8D7-CC67E23B16C5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CBFC8-CFB4-4793-AF41-4D9D3CDF17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19039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D0375F7-6CC7-4103-A8D7-CC67E23B16C5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20CBFC8-CFB4-4793-AF41-4D9D3CDF179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8628248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D0375F7-6CC7-4103-A8D7-CC67E23B16C5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20CBFC8-CFB4-4793-AF41-4D9D3CDF179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6133368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3D0375F7-6CC7-4103-A8D7-CC67E23B16C5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020CBFC8-CFB4-4793-AF41-4D9D3CDF179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742094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s://wordwall.net/ru/resource/9254044/present-continuous/present-continuousto-be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5" Type="http://schemas.openxmlformats.org/officeDocument/2006/relationships/image" Target="../media/image4.png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microsoft.com/office/2007/relationships/media" Target="../media/media2.mp3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2.mp3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1815" y="2000764"/>
            <a:ext cx="7007854" cy="3041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19298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49659" y="166803"/>
            <a:ext cx="9601200" cy="781051"/>
          </a:xfrm>
        </p:spPr>
        <p:txBody>
          <a:bodyPr/>
          <a:lstStyle/>
          <a:p>
            <a:pPr algn="ctr"/>
            <a:r>
              <a:rPr lang="de-DE" dirty="0" err="1">
                <a:solidFill>
                  <a:srgbClr val="C0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Present</a:t>
            </a:r>
            <a:r>
              <a:rPr lang="de-DE" dirty="0">
                <a:solidFill>
                  <a:srgbClr val="C0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de-DE" dirty="0" err="1">
                <a:solidFill>
                  <a:srgbClr val="C0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Continuous</a:t>
            </a:r>
            <a:endParaRPr lang="ru-RU" dirty="0">
              <a:solidFill>
                <a:srgbClr val="C00000"/>
              </a:solidFill>
              <a:cs typeface="Aharoni" panose="02010803020104030203" pitchFamily="2" charset="-79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69797" y="947854"/>
            <a:ext cx="11095462" cy="447906"/>
          </a:xfrm>
        </p:spPr>
        <p:txBody>
          <a:bodyPr/>
          <a:lstStyle/>
          <a:p>
            <a:pPr marL="0" indent="0">
              <a:buNone/>
            </a:pPr>
            <a:r>
              <a:rPr lang="de-DE" dirty="0">
                <a:hlinkClick r:id="rId2"/>
              </a:rPr>
              <a:t>https://</a:t>
            </a:r>
            <a:r>
              <a:rPr lang="de-DE" dirty="0" smtClean="0">
                <a:hlinkClick r:id="rId2"/>
              </a:rPr>
              <a:t>wordwall.net/ru/resource/9254044/present-continuous/present-continuousto-be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9025" y="1854043"/>
            <a:ext cx="8059128" cy="4536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46030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556" y="130509"/>
            <a:ext cx="5430644" cy="6461667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5406" y="241023"/>
            <a:ext cx="5534797" cy="5973009"/>
          </a:xfrm>
          <a:prstGeom prst="rect">
            <a:avLst/>
          </a:prstGeom>
        </p:spPr>
      </p:pic>
      <p:pic>
        <p:nvPicPr>
          <p:cNvPr id="6" name="Brilliant RS 2 15-02-2011_4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464921" y="604920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569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871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3132" y="2506718"/>
            <a:ext cx="5992140" cy="1965612"/>
          </a:xfrm>
        </p:spPr>
      </p:pic>
    </p:spTree>
    <p:extLst>
      <p:ext uri="{BB962C8B-B14F-4D97-AF65-F5344CB8AC3E}">
        <p14:creationId xmlns:p14="http://schemas.microsoft.com/office/powerpoint/2010/main" val="2189687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5074" y="805550"/>
            <a:ext cx="7175206" cy="5262572"/>
          </a:xfrm>
        </p:spPr>
      </p:pic>
    </p:spTree>
    <p:extLst>
      <p:ext uri="{BB962C8B-B14F-4D97-AF65-F5344CB8AC3E}">
        <p14:creationId xmlns:p14="http://schemas.microsoft.com/office/powerpoint/2010/main" val="34349985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8752" y="974114"/>
            <a:ext cx="5728904" cy="5082858"/>
          </a:xfrm>
        </p:spPr>
      </p:pic>
      <p:pic>
        <p:nvPicPr>
          <p:cNvPr id="5" name="Brilliant RS 2 15-02-2011_4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312019" y="544737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3402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909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776" y="144967"/>
            <a:ext cx="5672502" cy="486625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6332" y="5162522"/>
            <a:ext cx="5816350" cy="1502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3822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WB p.32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7114" y="267629"/>
            <a:ext cx="5501000" cy="6318385"/>
          </a:xfrm>
        </p:spPr>
      </p:pic>
    </p:spTree>
    <p:extLst>
      <p:ext uri="{BB962C8B-B14F-4D97-AF65-F5344CB8AC3E}">
        <p14:creationId xmlns:p14="http://schemas.microsoft.com/office/powerpoint/2010/main" val="63491520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84634" y="680224"/>
            <a:ext cx="2888166" cy="1491476"/>
          </a:xfrm>
        </p:spPr>
        <p:txBody>
          <a:bodyPr/>
          <a:lstStyle/>
          <a:p>
            <a:r>
              <a:rPr lang="de-DE" dirty="0"/>
              <a:t>WB </a:t>
            </a:r>
            <a:r>
              <a:rPr lang="de-DE" dirty="0" smtClean="0"/>
              <a:t>p.33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248" y="171273"/>
            <a:ext cx="5996269" cy="6409805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9517" y="4522702"/>
            <a:ext cx="5193309" cy="2058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54760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8643" y="292719"/>
            <a:ext cx="2609385" cy="1725651"/>
          </a:xfrm>
        </p:spPr>
        <p:txBody>
          <a:bodyPr/>
          <a:lstStyle/>
          <a:p>
            <a:r>
              <a:rPr lang="de-DE" dirty="0"/>
              <a:t>WB </a:t>
            </a:r>
            <a:r>
              <a:rPr lang="de-DE" dirty="0" smtClean="0"/>
              <a:t>p.3</a:t>
            </a:r>
            <a:r>
              <a:rPr lang="ru-RU" dirty="0" smtClean="0"/>
              <a:t>4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6158" y="89208"/>
            <a:ext cx="5489433" cy="4088621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872" y="2846400"/>
            <a:ext cx="6289286" cy="401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69311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7121" y="482449"/>
            <a:ext cx="5858693" cy="604921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0156" y="289932"/>
            <a:ext cx="3033132" cy="758283"/>
          </a:xfrm>
        </p:spPr>
        <p:txBody>
          <a:bodyPr/>
          <a:lstStyle/>
          <a:p>
            <a:r>
              <a:rPr lang="de-DE" dirty="0"/>
              <a:t>WB </a:t>
            </a:r>
            <a:r>
              <a:rPr lang="de-DE" dirty="0" smtClean="0"/>
              <a:t>p.3</a:t>
            </a:r>
            <a:r>
              <a:rPr lang="ru-RU" dirty="0" smtClean="0"/>
              <a:t>5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66" y="1970977"/>
            <a:ext cx="6102506" cy="2299939"/>
          </a:xfrm>
        </p:spPr>
      </p:pic>
    </p:spTree>
    <p:extLst>
      <p:ext uri="{BB962C8B-B14F-4D97-AF65-F5344CB8AC3E}">
        <p14:creationId xmlns:p14="http://schemas.microsoft.com/office/powerpoint/2010/main" val="13676937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11990" y="401444"/>
            <a:ext cx="2341756" cy="1770256"/>
          </a:xfrm>
        </p:spPr>
        <p:txBody>
          <a:bodyPr>
            <a:normAutofit/>
          </a:bodyPr>
          <a:lstStyle/>
          <a:p>
            <a:r>
              <a:rPr lang="en-US" sz="3600" b="1" dirty="0" smtClean="0"/>
              <a:t>SB p.43</a:t>
            </a:r>
            <a:endParaRPr lang="ru-RU" sz="36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640" y="256764"/>
            <a:ext cx="5824374" cy="3829871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4320" y="4383589"/>
            <a:ext cx="5871559" cy="2317405"/>
          </a:xfrm>
          <a:prstGeom prst="rect">
            <a:avLst/>
          </a:prstGeom>
        </p:spPr>
      </p:pic>
      <p:pic>
        <p:nvPicPr>
          <p:cNvPr id="6" name="Brilliant RS 2 15-02-2011_4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2546195" y="4729976"/>
            <a:ext cx="609600" cy="609600"/>
          </a:xfrm>
          <a:prstGeom prst="rect">
            <a:avLst/>
          </a:prstGeom>
        </p:spPr>
      </p:pic>
      <p:pic>
        <p:nvPicPr>
          <p:cNvPr id="7" name="Brilliant RS 2 15-02-2011_44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9404195" y="310189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633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47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34848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714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56117"/>
            <a:ext cx="9601200" cy="981307"/>
          </a:xfrm>
        </p:spPr>
        <p:txBody>
          <a:bodyPr/>
          <a:lstStyle/>
          <a:p>
            <a:pPr algn="ctr"/>
            <a:r>
              <a:rPr lang="en-US" b="1" dirty="0" smtClean="0">
                <a:solidFill>
                  <a:srgbClr val="C00000"/>
                </a:solidFill>
              </a:rPr>
              <a:t>HOMEWORK 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sz="3600" dirty="0" smtClean="0"/>
          </a:p>
        </p:txBody>
      </p:sp>
    </p:spTree>
    <p:extLst>
      <p:ext uri="{BB962C8B-B14F-4D97-AF65-F5344CB8AC3E}">
        <p14:creationId xmlns:p14="http://schemas.microsoft.com/office/powerpoint/2010/main" val="40473159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17088"/>
            <a:ext cx="9601200" cy="618892"/>
          </a:xfrm>
        </p:spPr>
        <p:txBody>
          <a:bodyPr>
            <a:noAutofit/>
          </a:bodyPr>
          <a:lstStyle/>
          <a:p>
            <a:pPr algn="ctr"/>
            <a:r>
              <a:rPr lang="en-US" sz="4800" dirty="0" smtClean="0">
                <a:solidFill>
                  <a:srgbClr val="C00000"/>
                </a:solidFill>
                <a:latin typeface="Algerian" panose="04020705040A02060702" pitchFamily="82" charset="0"/>
              </a:rPr>
              <a:t>New words</a:t>
            </a:r>
            <a:endParaRPr lang="ru-RU" sz="4800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07941" y="981307"/>
            <a:ext cx="9400479" cy="5731727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800" b="1" dirty="0" smtClean="0"/>
              <a:t>jungle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b="1" dirty="0" smtClean="0"/>
              <a:t>tiger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b="1" dirty="0" smtClean="0"/>
              <a:t>lion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b="1" dirty="0" smtClean="0"/>
              <a:t>whale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b="1" dirty="0" smtClean="0"/>
              <a:t>giraffe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b="1" dirty="0" smtClean="0"/>
              <a:t>camel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b="1" dirty="0" smtClean="0"/>
              <a:t>drink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b="1" dirty="0" smtClean="0"/>
              <a:t>swim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b="1" dirty="0" smtClean="0"/>
              <a:t>fight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b="1" dirty="0" smtClean="0"/>
              <a:t>sleep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42719883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9950" y="211873"/>
            <a:ext cx="9110547" cy="1458021"/>
          </a:xfrm>
        </p:spPr>
        <p:txBody>
          <a:bodyPr/>
          <a:lstStyle/>
          <a:p>
            <a:pPr algn="ctr"/>
            <a:r>
              <a:rPr lang="en-US" b="1" dirty="0" smtClean="0">
                <a:solidFill>
                  <a:srgbClr val="0070C0"/>
                </a:solidFill>
              </a:rPr>
              <a:t>Present Continuous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7" name="Сказка о Present Continuous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314244" y="1332437"/>
            <a:ext cx="8161958" cy="4590719"/>
          </a:xfrm>
        </p:spPr>
      </p:pic>
    </p:spTree>
    <p:extLst>
      <p:ext uri="{BB962C8B-B14F-4D97-AF65-F5344CB8AC3E}">
        <p14:creationId xmlns:p14="http://schemas.microsoft.com/office/powerpoint/2010/main" val="2590891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2274"/>
            <a:ext cx="9601200" cy="1485900"/>
          </a:xfrm>
        </p:spPr>
        <p:txBody>
          <a:bodyPr/>
          <a:lstStyle/>
          <a:p>
            <a:pPr algn="ctr"/>
            <a:r>
              <a:rPr lang="de-DE" b="1" dirty="0" err="1">
                <a:solidFill>
                  <a:srgbClr val="0070C0"/>
                </a:solidFill>
              </a:rPr>
              <a:t>Present</a:t>
            </a:r>
            <a:r>
              <a:rPr lang="de-DE" b="1" dirty="0">
                <a:solidFill>
                  <a:srgbClr val="0070C0"/>
                </a:solidFill>
              </a:rPr>
              <a:t> </a:t>
            </a:r>
            <a:r>
              <a:rPr lang="de-DE" b="1" dirty="0" err="1">
                <a:solidFill>
                  <a:srgbClr val="0070C0"/>
                </a:solidFill>
              </a:rPr>
              <a:t>Continuous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71600" y="905224"/>
            <a:ext cx="10125307" cy="5695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0136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60810" y="144966"/>
            <a:ext cx="9511990" cy="2026734"/>
          </a:xfrm>
        </p:spPr>
        <p:txBody>
          <a:bodyPr/>
          <a:lstStyle/>
          <a:p>
            <a:pPr algn="ctr"/>
            <a:r>
              <a:rPr lang="de-DE" b="1" dirty="0" err="1">
                <a:solidFill>
                  <a:srgbClr val="0070C0"/>
                </a:solidFill>
              </a:rPr>
              <a:t>Present</a:t>
            </a:r>
            <a:r>
              <a:rPr lang="de-DE" b="1" dirty="0">
                <a:solidFill>
                  <a:srgbClr val="0070C0"/>
                </a:solidFill>
              </a:rPr>
              <a:t> </a:t>
            </a:r>
            <a:r>
              <a:rPr lang="de-DE" b="1" dirty="0" err="1">
                <a:solidFill>
                  <a:srgbClr val="0070C0"/>
                </a:solidFill>
              </a:rPr>
              <a:t>Continuous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71600" y="1020338"/>
            <a:ext cx="9690408" cy="5450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54715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60708" y="189571"/>
            <a:ext cx="9712092" cy="1982129"/>
          </a:xfrm>
        </p:spPr>
        <p:txBody>
          <a:bodyPr/>
          <a:lstStyle/>
          <a:p>
            <a:pPr algn="ctr"/>
            <a:r>
              <a:rPr lang="de-DE" b="1" dirty="0" err="1">
                <a:solidFill>
                  <a:srgbClr val="0070C0"/>
                </a:solidFill>
              </a:rPr>
              <a:t>Present</a:t>
            </a:r>
            <a:r>
              <a:rPr lang="de-DE" b="1" dirty="0">
                <a:solidFill>
                  <a:srgbClr val="0070C0"/>
                </a:solidFill>
              </a:rPr>
              <a:t> </a:t>
            </a:r>
            <a:r>
              <a:rPr lang="de-DE" b="1" dirty="0" err="1">
                <a:solidFill>
                  <a:srgbClr val="0070C0"/>
                </a:solidFill>
              </a:rPr>
              <a:t>Continuous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60708" y="1098395"/>
            <a:ext cx="9822984" cy="5525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57718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9950" y="211873"/>
            <a:ext cx="9110547" cy="1458021"/>
          </a:xfrm>
        </p:spPr>
        <p:txBody>
          <a:bodyPr/>
          <a:lstStyle/>
          <a:p>
            <a:pPr algn="ctr"/>
            <a:r>
              <a:rPr lang="en-US" b="1" dirty="0" smtClean="0">
                <a:solidFill>
                  <a:srgbClr val="0070C0"/>
                </a:solidFill>
              </a:rPr>
              <a:t>Present Continuous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1912" y="1187605"/>
            <a:ext cx="6507964" cy="5468423"/>
          </a:xfrm>
        </p:spPr>
      </p:pic>
    </p:spTree>
    <p:extLst>
      <p:ext uri="{BB962C8B-B14F-4D97-AF65-F5344CB8AC3E}">
        <p14:creationId xmlns:p14="http://schemas.microsoft.com/office/powerpoint/2010/main" val="6514971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078" y="1767234"/>
            <a:ext cx="8530244" cy="4046579"/>
          </a:xfrm>
        </p:spPr>
      </p:pic>
    </p:spTree>
    <p:extLst>
      <p:ext uri="{BB962C8B-B14F-4D97-AF65-F5344CB8AC3E}">
        <p14:creationId xmlns:p14="http://schemas.microsoft.com/office/powerpoint/2010/main" val="205224346"/>
      </p:ext>
    </p:extLst>
  </p:cSld>
  <p:clrMapOvr>
    <a:masterClrMapping/>
  </p:clrMapOvr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Уголки</Template>
  <TotalTime>90</TotalTime>
  <Words>40</Words>
  <Application>Microsoft Office PowerPoint</Application>
  <PresentationFormat>Широкоэкранный</PresentationFormat>
  <Paragraphs>24</Paragraphs>
  <Slides>20</Slides>
  <Notes>0</Notes>
  <HiddenSlides>0</HiddenSlides>
  <MMClips>5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4" baseType="lpstr">
      <vt:lpstr>Aharoni</vt:lpstr>
      <vt:lpstr>Algerian</vt:lpstr>
      <vt:lpstr>Franklin Gothic Book</vt:lpstr>
      <vt:lpstr>Crop</vt:lpstr>
      <vt:lpstr>Презентация PowerPoint</vt:lpstr>
      <vt:lpstr>SB p.43</vt:lpstr>
      <vt:lpstr>New words</vt:lpstr>
      <vt:lpstr>Present Continuous</vt:lpstr>
      <vt:lpstr>Present Continuous</vt:lpstr>
      <vt:lpstr>Present Continuous</vt:lpstr>
      <vt:lpstr>Present Continuous</vt:lpstr>
      <vt:lpstr>Present Continuous</vt:lpstr>
      <vt:lpstr>Презентация PowerPoint</vt:lpstr>
      <vt:lpstr>Present Continuous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WB p.32</vt:lpstr>
      <vt:lpstr>WB p.33</vt:lpstr>
      <vt:lpstr>WB p.34</vt:lpstr>
      <vt:lpstr>WB p.35</vt:lpstr>
      <vt:lpstr>HOMEWORK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компьютер</dc:creator>
  <cp:lastModifiedBy>компьютер</cp:lastModifiedBy>
  <cp:revision>11</cp:revision>
  <dcterms:created xsi:type="dcterms:W3CDTF">2023-12-17T15:50:47Z</dcterms:created>
  <dcterms:modified xsi:type="dcterms:W3CDTF">2024-05-22T16:49:53Z</dcterms:modified>
</cp:coreProperties>
</file>