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58" r:id="rId11"/>
    <p:sldId id="259" r:id="rId12"/>
    <p:sldId id="274" r:id="rId13"/>
    <p:sldId id="275" r:id="rId14"/>
    <p:sldId id="276" r:id="rId15"/>
    <p:sldId id="282" r:id="rId16"/>
    <p:sldId id="277" r:id="rId17"/>
    <p:sldId id="278" r:id="rId18"/>
    <p:sldId id="279" r:id="rId19"/>
    <p:sldId id="280" r:id="rId20"/>
    <p:sldId id="260" r:id="rId21"/>
    <p:sldId id="283" r:id="rId22"/>
    <p:sldId id="284" r:id="rId23"/>
    <p:sldId id="285" r:id="rId24"/>
    <p:sldId id="287" r:id="rId25"/>
    <p:sldId id="286" r:id="rId26"/>
    <p:sldId id="261" r:id="rId27"/>
    <p:sldId id="296" r:id="rId28"/>
    <p:sldId id="295" r:id="rId29"/>
    <p:sldId id="288" r:id="rId30"/>
    <p:sldId id="293" r:id="rId31"/>
    <p:sldId id="294" r:id="rId32"/>
    <p:sldId id="289" r:id="rId33"/>
    <p:sldId id="290" r:id="rId34"/>
    <p:sldId id="291" r:id="rId35"/>
    <p:sldId id="292" r:id="rId36"/>
    <p:sldId id="297" r:id="rId37"/>
    <p:sldId id="262" r:id="rId38"/>
    <p:sldId id="263" r:id="rId39"/>
    <p:sldId id="265" r:id="rId40"/>
    <p:sldId id="299" r:id="rId41"/>
    <p:sldId id="298" r:id="rId42"/>
    <p:sldId id="264" r:id="rId43"/>
    <p:sldId id="266" r:id="rId44"/>
    <p:sldId id="300" r:id="rId45"/>
    <p:sldId id="304" r:id="rId46"/>
    <p:sldId id="301" r:id="rId47"/>
    <p:sldId id="302" r:id="rId48"/>
    <p:sldId id="303" r:id="rId4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F2720C0-E5C8-46F7-A134-94DCA1B588D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0C85563-58EF-47F6-9F6A-46570E8AE4B7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459613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20C0-E5C8-46F7-A134-94DCA1B588D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563-58EF-47F6-9F6A-46570E8AE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720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20C0-E5C8-46F7-A134-94DCA1B588D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563-58EF-47F6-9F6A-46570E8AE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889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20C0-E5C8-46F7-A134-94DCA1B588D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563-58EF-47F6-9F6A-46570E8AE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153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F2720C0-E5C8-46F7-A134-94DCA1B588D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C85563-58EF-47F6-9F6A-46570E8AE4B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90684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20C0-E5C8-46F7-A134-94DCA1B588D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563-58EF-47F6-9F6A-46570E8AE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061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20C0-E5C8-46F7-A134-94DCA1B588D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563-58EF-47F6-9F6A-46570E8AE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838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20C0-E5C8-46F7-A134-94DCA1B588D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563-58EF-47F6-9F6A-46570E8AE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420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720C0-E5C8-46F7-A134-94DCA1B588D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563-58EF-47F6-9F6A-46570E8AE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926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F2720C0-E5C8-46F7-A134-94DCA1B588D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C85563-58EF-47F6-9F6A-46570E8AE4B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72562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F2720C0-E5C8-46F7-A134-94DCA1B588D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C85563-58EF-47F6-9F6A-46570E8AE4B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48596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F2720C0-E5C8-46F7-A134-94DCA1B588D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10C85563-58EF-47F6-9F6A-46570E8AE4B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54154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p3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.png"/><Relationship Id="rId4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4.png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4.png"/><Relationship Id="rId4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906" y="1788454"/>
            <a:ext cx="6799084" cy="307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59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93" y="542344"/>
            <a:ext cx="5665255" cy="577472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72" y="144965"/>
            <a:ext cx="5028818" cy="6569488"/>
          </a:xfrm>
          <a:prstGeom prst="rect">
            <a:avLst/>
          </a:prstGeom>
        </p:spPr>
      </p:pic>
      <p:pic>
        <p:nvPicPr>
          <p:cNvPr id="6" name="Brilliant RS 2 15-02-2011_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668000" y="57074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26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6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208" y="1932524"/>
            <a:ext cx="7113984" cy="2001988"/>
          </a:xfrm>
        </p:spPr>
      </p:pic>
    </p:spTree>
    <p:extLst>
      <p:ext uri="{BB962C8B-B14F-4D97-AF65-F5344CB8AC3E}">
        <p14:creationId xmlns:p14="http://schemas.microsoft.com/office/powerpoint/2010/main" val="63692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2751" y="3083312"/>
            <a:ext cx="3501483" cy="1485900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</a:rPr>
              <a:t>dress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67346" y="214652"/>
            <a:ext cx="4563376" cy="638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1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2029" y="2994103"/>
            <a:ext cx="4493941" cy="1485900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</a:rPr>
              <a:t>trainers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89648" y="881759"/>
            <a:ext cx="4928839" cy="492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14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5054" y="2994102"/>
            <a:ext cx="4627756" cy="1485900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</a:rPr>
              <a:t>shorts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14518" y="501805"/>
            <a:ext cx="4213514" cy="560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69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181" y="2960649"/>
            <a:ext cx="3780264" cy="1485900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</a:rPr>
              <a:t>shoes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52224" y="1008570"/>
            <a:ext cx="6668429" cy="448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87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4761" y="2771078"/>
            <a:ext cx="4460488" cy="1485900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</a:rPr>
              <a:t>boots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57278" y="1086426"/>
            <a:ext cx="4393580" cy="440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42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542" y="2815683"/>
            <a:ext cx="4070195" cy="1485900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chemeClr val="accent6">
                    <a:lumMod val="50000"/>
                  </a:schemeClr>
                </a:solidFill>
              </a:rPr>
              <a:t>hat</a:t>
            </a:r>
            <a:endParaRPr lang="ru-RU" sz="7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9288" y="1065734"/>
            <a:ext cx="4761571" cy="476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36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2029" y="2782229"/>
            <a:ext cx="4371278" cy="1485900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chemeClr val="accent6">
                    <a:lumMod val="50000"/>
                  </a:schemeClr>
                </a:solidFill>
              </a:rPr>
              <a:t>skirt</a:t>
            </a:r>
            <a:endParaRPr lang="ru-RU" sz="7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88567" y="787110"/>
            <a:ext cx="4884234" cy="488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47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5054" y="2826834"/>
            <a:ext cx="4204010" cy="1485900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chemeClr val="accent6">
                    <a:lumMod val="50000"/>
                  </a:schemeClr>
                </a:solidFill>
              </a:rPr>
              <a:t>socks</a:t>
            </a:r>
            <a:endParaRPr lang="ru-RU" sz="7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65181" y="1067632"/>
            <a:ext cx="5698273" cy="466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5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713" y="283518"/>
            <a:ext cx="6652809" cy="340753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713" y="4357808"/>
            <a:ext cx="6336360" cy="1916618"/>
          </a:xfrm>
          <a:prstGeom prst="rect">
            <a:avLst/>
          </a:prstGeom>
        </p:spPr>
      </p:pic>
      <p:pic>
        <p:nvPicPr>
          <p:cNvPr id="6" name="Brilliant RS 2 15-02-2011_5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218234" y="3191107"/>
            <a:ext cx="609600" cy="609600"/>
          </a:xfrm>
          <a:prstGeom prst="rect">
            <a:avLst/>
          </a:prstGeom>
        </p:spPr>
      </p:pic>
      <p:pic>
        <p:nvPicPr>
          <p:cNvPr id="7" name="Brilliant RS 2 15-02-2011_5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013795" y="54864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82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6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69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053" y="685800"/>
            <a:ext cx="5436294" cy="5455885"/>
          </a:xfrm>
        </p:spPr>
      </p:pic>
    </p:spTree>
    <p:extLst>
      <p:ext uri="{BB962C8B-B14F-4D97-AF65-F5344CB8AC3E}">
        <p14:creationId xmlns:p14="http://schemas.microsoft.com/office/powerpoint/2010/main" val="163102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6994" y="367989"/>
            <a:ext cx="10013795" cy="1335359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7030A0"/>
                </a:solidFill>
              </a:rPr>
              <a:t>What are they wearing?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53269" y="1204327"/>
            <a:ext cx="8106936" cy="539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2487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6204" y="306658"/>
            <a:ext cx="9601200" cy="1485900"/>
          </a:xfrm>
        </p:spPr>
        <p:txBody>
          <a:bodyPr/>
          <a:lstStyle/>
          <a:p>
            <a:pPr algn="ctr"/>
            <a:r>
              <a:rPr lang="de-DE" b="1" dirty="0" err="1">
                <a:solidFill>
                  <a:schemeClr val="accent4">
                    <a:lumMod val="75000"/>
                  </a:schemeClr>
                </a:solidFill>
              </a:rPr>
              <a:t>What</a:t>
            </a:r>
            <a:r>
              <a:rPr lang="de-DE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accent4">
                    <a:lumMod val="75000"/>
                  </a:schemeClr>
                </a:solidFill>
              </a:rPr>
              <a:t>are</a:t>
            </a:r>
            <a:r>
              <a:rPr lang="de-DE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accent4">
                    <a:lumMod val="75000"/>
                  </a:schemeClr>
                </a:solidFill>
              </a:rPr>
              <a:t>they</a:t>
            </a:r>
            <a:r>
              <a:rPr lang="de-DE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accent4">
                    <a:lumMod val="75000"/>
                  </a:schemeClr>
                </a:solidFill>
              </a:rPr>
              <a:t>wearing</a:t>
            </a:r>
            <a:r>
              <a:rPr lang="de-DE" b="1" dirty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57600" y="1428750"/>
            <a:ext cx="5375817" cy="537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444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1" y="2899316"/>
            <a:ext cx="6166624" cy="2832409"/>
          </a:xfrm>
        </p:spPr>
        <p:txBody>
          <a:bodyPr/>
          <a:lstStyle/>
          <a:p>
            <a:r>
              <a:rPr lang="de-DE" b="1" dirty="0" err="1">
                <a:solidFill>
                  <a:schemeClr val="accent6">
                    <a:lumMod val="75000"/>
                  </a:schemeClr>
                </a:solidFill>
              </a:rPr>
              <a:t>What</a:t>
            </a:r>
            <a:r>
              <a:rPr lang="de-DE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b="1" dirty="0" err="1" smtClean="0">
                <a:solidFill>
                  <a:schemeClr val="accent6">
                    <a:lumMod val="75000"/>
                  </a:schemeClr>
                </a:solidFill>
              </a:rPr>
              <a:t>is</a:t>
            </a:r>
            <a:r>
              <a:rPr lang="de-DE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b="1" dirty="0" err="1" smtClean="0">
                <a:solidFill>
                  <a:schemeClr val="accent6">
                    <a:lumMod val="75000"/>
                  </a:schemeClr>
                </a:solidFill>
              </a:rPr>
              <a:t>she</a:t>
            </a:r>
            <a:r>
              <a:rPr lang="de-DE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accent6">
                    <a:lumMod val="75000"/>
                  </a:schemeClr>
                </a:solidFill>
              </a:rPr>
              <a:t>wearing</a:t>
            </a:r>
            <a:r>
              <a:rPr lang="de-DE" b="1" dirty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26351" y="933264"/>
            <a:ext cx="3137464" cy="567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4141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440473"/>
            <a:ext cx="9601200" cy="1485900"/>
          </a:xfrm>
        </p:spPr>
        <p:txBody>
          <a:bodyPr/>
          <a:lstStyle/>
          <a:p>
            <a:pPr algn="ctr"/>
            <a:r>
              <a:rPr lang="de-DE" b="1" dirty="0" err="1">
                <a:solidFill>
                  <a:srgbClr val="0070C0"/>
                </a:solidFill>
              </a:rPr>
              <a:t>What</a:t>
            </a:r>
            <a:r>
              <a:rPr lang="de-DE" b="1" dirty="0">
                <a:solidFill>
                  <a:srgbClr val="0070C0"/>
                </a:solidFill>
              </a:rPr>
              <a:t> </a:t>
            </a:r>
            <a:r>
              <a:rPr lang="de-DE" b="1" dirty="0" err="1">
                <a:solidFill>
                  <a:srgbClr val="0070C0"/>
                </a:solidFill>
              </a:rPr>
              <a:t>are</a:t>
            </a:r>
            <a:r>
              <a:rPr lang="de-DE" b="1" dirty="0">
                <a:solidFill>
                  <a:srgbClr val="0070C0"/>
                </a:solidFill>
              </a:rPr>
              <a:t> </a:t>
            </a:r>
            <a:r>
              <a:rPr lang="de-DE" b="1" dirty="0" err="1">
                <a:solidFill>
                  <a:srgbClr val="0070C0"/>
                </a:solidFill>
              </a:rPr>
              <a:t>they</a:t>
            </a:r>
            <a:r>
              <a:rPr lang="de-DE" b="1" dirty="0">
                <a:solidFill>
                  <a:srgbClr val="0070C0"/>
                </a:solidFill>
              </a:rPr>
              <a:t> </a:t>
            </a:r>
            <a:r>
              <a:rPr lang="de-DE" b="1" dirty="0" err="1">
                <a:solidFill>
                  <a:srgbClr val="0070C0"/>
                </a:solidFill>
              </a:rPr>
              <a:t>wearing</a:t>
            </a:r>
            <a:r>
              <a:rPr lang="de-DE" b="1" dirty="0">
                <a:solidFill>
                  <a:srgbClr val="0070C0"/>
                </a:solidFill>
              </a:rPr>
              <a:t>?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1259" y="1637250"/>
            <a:ext cx="7546340" cy="4921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8873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32450" y="2921620"/>
            <a:ext cx="6259550" cy="1996067"/>
          </a:xfrm>
        </p:spPr>
        <p:txBody>
          <a:bodyPr/>
          <a:lstStyle/>
          <a:p>
            <a:r>
              <a:rPr lang="de-DE" b="1" dirty="0" err="1">
                <a:solidFill>
                  <a:srgbClr val="00B0F0"/>
                </a:solidFill>
              </a:rPr>
              <a:t>What</a:t>
            </a:r>
            <a:r>
              <a:rPr lang="de-DE" b="1" dirty="0">
                <a:solidFill>
                  <a:srgbClr val="00B0F0"/>
                </a:solidFill>
              </a:rPr>
              <a:t> </a:t>
            </a:r>
            <a:r>
              <a:rPr lang="de-DE" b="1" dirty="0" err="1" smtClean="0">
                <a:solidFill>
                  <a:srgbClr val="00B0F0"/>
                </a:solidFill>
              </a:rPr>
              <a:t>is</a:t>
            </a:r>
            <a:r>
              <a:rPr lang="de-DE" b="1" dirty="0" smtClean="0">
                <a:solidFill>
                  <a:srgbClr val="00B0F0"/>
                </a:solidFill>
              </a:rPr>
              <a:t> </a:t>
            </a:r>
            <a:r>
              <a:rPr lang="de-DE" b="1" dirty="0" err="1" smtClean="0">
                <a:solidFill>
                  <a:srgbClr val="00B0F0"/>
                </a:solidFill>
              </a:rPr>
              <a:t>she</a:t>
            </a:r>
            <a:r>
              <a:rPr lang="de-DE" b="1" dirty="0" smtClean="0">
                <a:solidFill>
                  <a:srgbClr val="00B0F0"/>
                </a:solidFill>
              </a:rPr>
              <a:t> </a:t>
            </a:r>
            <a:r>
              <a:rPr lang="de-DE" b="1" dirty="0" err="1" smtClean="0">
                <a:solidFill>
                  <a:srgbClr val="00B0F0"/>
                </a:solidFill>
              </a:rPr>
              <a:t>wearing</a:t>
            </a:r>
            <a:r>
              <a:rPr lang="de-DE" b="1" dirty="0">
                <a:solidFill>
                  <a:srgbClr val="00B0F0"/>
                </a:solidFill>
              </a:rPr>
              <a:t>?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3646" y="96984"/>
            <a:ext cx="4545778" cy="662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90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947" y="685800"/>
            <a:ext cx="6559960" cy="296899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832" y="4093442"/>
            <a:ext cx="6619075" cy="210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29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4615" y="2709746"/>
            <a:ext cx="3546088" cy="1781408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chemeClr val="accent6">
                    <a:lumMod val="75000"/>
                  </a:schemeClr>
                </a:solidFill>
              </a:rPr>
              <a:t>happy</a:t>
            </a:r>
            <a:endParaRPr lang="ru-RU" sz="7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898" y="1405055"/>
            <a:ext cx="3397139" cy="2390580"/>
          </a:xfrm>
        </p:spPr>
      </p:pic>
    </p:spTree>
    <p:extLst>
      <p:ext uri="{BB962C8B-B14F-4D97-AF65-F5344CB8AC3E}">
        <p14:creationId xmlns:p14="http://schemas.microsoft.com/office/powerpoint/2010/main" val="23377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1867" y="2446590"/>
            <a:ext cx="3707781" cy="1579000"/>
          </a:xfrm>
        </p:spPr>
        <p:txBody>
          <a:bodyPr>
            <a:normAutofit/>
          </a:bodyPr>
          <a:lstStyle/>
          <a:p>
            <a:r>
              <a:rPr lang="en-US" sz="8000" b="1" dirty="0" smtClean="0">
                <a:solidFill>
                  <a:srgbClr val="0070C0"/>
                </a:solidFill>
              </a:rPr>
              <a:t>sad</a:t>
            </a:r>
            <a:endParaRPr lang="ru-RU" sz="80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648" y="2721678"/>
            <a:ext cx="3030697" cy="2176298"/>
          </a:xfrm>
        </p:spPr>
      </p:pic>
    </p:spTree>
    <p:extLst>
      <p:ext uri="{BB962C8B-B14F-4D97-AF65-F5344CB8AC3E}">
        <p14:creationId xmlns:p14="http://schemas.microsoft.com/office/powerpoint/2010/main" val="49408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7357" y="2352906"/>
            <a:ext cx="4103648" cy="1393904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chemeClr val="accent2">
                    <a:lumMod val="75000"/>
                  </a:schemeClr>
                </a:solidFill>
              </a:rPr>
              <a:t>hungry</a:t>
            </a:r>
            <a:endParaRPr lang="ru-RU" sz="7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642" y="1975933"/>
            <a:ext cx="4711700" cy="2997200"/>
          </a:xfrm>
        </p:spPr>
      </p:pic>
    </p:spTree>
    <p:extLst>
      <p:ext uri="{BB962C8B-B14F-4D97-AF65-F5344CB8AC3E}">
        <p14:creationId xmlns:p14="http://schemas.microsoft.com/office/powerpoint/2010/main" val="424670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882591"/>
            <a:ext cx="3378820" cy="1485900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</a:rPr>
              <a:t>clothes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73084" y="1000035"/>
            <a:ext cx="6869151" cy="477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35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0673" y="2520176"/>
            <a:ext cx="8999034" cy="1458022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rgbClr val="00B0F0"/>
                </a:solidFill>
              </a:rPr>
              <a:t>thirsty</a:t>
            </a:r>
            <a:endParaRPr lang="ru-RU" sz="7200" b="1" dirty="0">
              <a:solidFill>
                <a:srgbClr val="00B0F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513" y="1152149"/>
            <a:ext cx="3627868" cy="4166198"/>
          </a:xfrm>
        </p:spPr>
      </p:pic>
    </p:spTree>
    <p:extLst>
      <p:ext uri="{BB962C8B-B14F-4D97-AF65-F5344CB8AC3E}">
        <p14:creationId xmlns:p14="http://schemas.microsoft.com/office/powerpoint/2010/main" val="30634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4555" y="2375210"/>
            <a:ext cx="9188605" cy="1469128"/>
          </a:xfrm>
        </p:spPr>
        <p:txBody>
          <a:bodyPr>
            <a:normAutofit/>
          </a:bodyPr>
          <a:lstStyle/>
          <a:p>
            <a:r>
              <a:rPr lang="en-US" sz="8800" b="1" dirty="0" smtClean="0">
                <a:solidFill>
                  <a:srgbClr val="002060"/>
                </a:solidFill>
              </a:rPr>
              <a:t>tired</a:t>
            </a:r>
            <a:endParaRPr lang="ru-RU" sz="88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857" y="1141052"/>
            <a:ext cx="3445188" cy="4670592"/>
          </a:xfrm>
        </p:spPr>
      </p:pic>
    </p:spTree>
    <p:extLst>
      <p:ext uri="{BB962C8B-B14F-4D97-AF65-F5344CB8AC3E}">
        <p14:creationId xmlns:p14="http://schemas.microsoft.com/office/powerpoint/2010/main" val="90462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3584" y="2568625"/>
            <a:ext cx="9255512" cy="1402266"/>
          </a:xfrm>
        </p:spPr>
        <p:txBody>
          <a:bodyPr>
            <a:norm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</a:rPr>
              <a:t>hot</a:t>
            </a:r>
            <a:endParaRPr lang="ru-RU" sz="88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340" y="1573616"/>
            <a:ext cx="2625996" cy="3127442"/>
          </a:xfrm>
        </p:spPr>
      </p:pic>
    </p:spTree>
    <p:extLst>
      <p:ext uri="{BB962C8B-B14F-4D97-AF65-F5344CB8AC3E}">
        <p14:creationId xmlns:p14="http://schemas.microsoft.com/office/powerpoint/2010/main" val="265385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9882" y="2754351"/>
            <a:ext cx="9071517" cy="1458022"/>
          </a:xfrm>
        </p:spPr>
        <p:txBody>
          <a:bodyPr>
            <a:normAutofit/>
          </a:bodyPr>
          <a:lstStyle/>
          <a:p>
            <a:r>
              <a:rPr lang="en-US" sz="9600" b="1" dirty="0" smtClean="0">
                <a:solidFill>
                  <a:srgbClr val="00B0F0"/>
                </a:solidFill>
              </a:rPr>
              <a:t>cold</a:t>
            </a:r>
            <a:endParaRPr lang="ru-RU" sz="9600" b="1" dirty="0">
              <a:solidFill>
                <a:srgbClr val="00B0F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1328389"/>
            <a:ext cx="3601147" cy="4801529"/>
          </a:xfrm>
        </p:spPr>
      </p:pic>
    </p:spTree>
    <p:extLst>
      <p:ext uri="{BB962C8B-B14F-4D97-AF65-F5344CB8AC3E}">
        <p14:creationId xmlns:p14="http://schemas.microsoft.com/office/powerpoint/2010/main" val="69372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rgbClr val="7030A0"/>
                </a:solidFill>
              </a:rPr>
              <a:t>scared</a:t>
            </a:r>
            <a:endParaRPr lang="ru-RU" sz="7200" b="1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676" y="2566347"/>
            <a:ext cx="3179770" cy="3724874"/>
          </a:xfrm>
        </p:spPr>
      </p:pic>
    </p:spTree>
    <p:extLst>
      <p:ext uri="{BB962C8B-B14F-4D97-AF65-F5344CB8AC3E}">
        <p14:creationId xmlns:p14="http://schemas.microsoft.com/office/powerpoint/2010/main" val="329763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0848" y="501805"/>
            <a:ext cx="6411952" cy="1669895"/>
          </a:xfrm>
        </p:spPr>
        <p:txBody>
          <a:bodyPr>
            <a:normAutofit/>
          </a:bodyPr>
          <a:lstStyle/>
          <a:p>
            <a:r>
              <a:rPr lang="en-US" sz="8000" b="1" dirty="0" smtClean="0">
                <a:solidFill>
                  <a:srgbClr val="FF0000"/>
                </a:solidFill>
              </a:rPr>
              <a:t>angry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848" y="2326429"/>
            <a:ext cx="3577965" cy="4152738"/>
          </a:xfrm>
        </p:spPr>
      </p:pic>
    </p:spTree>
    <p:extLst>
      <p:ext uri="{BB962C8B-B14F-4D97-AF65-F5344CB8AC3E}">
        <p14:creationId xmlns:p14="http://schemas.microsoft.com/office/powerpoint/2010/main" val="4091485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967" y="568812"/>
            <a:ext cx="6634513" cy="5744638"/>
          </a:xfrm>
        </p:spPr>
      </p:pic>
    </p:spTree>
    <p:extLst>
      <p:ext uri="{BB962C8B-B14F-4D97-AF65-F5344CB8AC3E}">
        <p14:creationId xmlns:p14="http://schemas.microsoft.com/office/powerpoint/2010/main" val="38053165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142" y="1428750"/>
            <a:ext cx="7232506" cy="4024001"/>
          </a:xfrm>
        </p:spPr>
      </p:pic>
    </p:spTree>
    <p:extLst>
      <p:ext uri="{BB962C8B-B14F-4D97-AF65-F5344CB8AC3E}">
        <p14:creationId xmlns:p14="http://schemas.microsoft.com/office/powerpoint/2010/main" val="262325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518" y="808106"/>
            <a:ext cx="5913271" cy="5003538"/>
          </a:xfrm>
        </p:spPr>
      </p:pic>
      <p:pic>
        <p:nvPicPr>
          <p:cNvPr id="5" name="Brilliant RS 2 15-02-2011_5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23893" y="5332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49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8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23" y="2171700"/>
            <a:ext cx="7163750" cy="3151022"/>
          </a:xfrm>
        </p:spPr>
      </p:pic>
      <p:pic>
        <p:nvPicPr>
          <p:cNvPr id="5" name="Brilliant RS 2 15-02-2011_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87990" y="55997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24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2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8937" y="2982952"/>
            <a:ext cx="4003288" cy="1485900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</a:rPr>
              <a:t>pyjamas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96146" y="423747"/>
            <a:ext cx="3541550" cy="47188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3871" y="2263698"/>
            <a:ext cx="29622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94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630" y="1428750"/>
            <a:ext cx="8135819" cy="4406371"/>
          </a:xfrm>
        </p:spPr>
      </p:pic>
    </p:spTree>
    <p:extLst>
      <p:ext uri="{BB962C8B-B14F-4D97-AF65-F5344CB8AC3E}">
        <p14:creationId xmlns:p14="http://schemas.microsoft.com/office/powerpoint/2010/main" val="2574914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80" y="0"/>
            <a:ext cx="5633738" cy="523808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418" y="4047852"/>
            <a:ext cx="6182588" cy="271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1299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097" y="214266"/>
            <a:ext cx="5988205" cy="6381520"/>
          </a:xfrm>
        </p:spPr>
      </p:pic>
    </p:spTree>
    <p:extLst>
      <p:ext uri="{BB962C8B-B14F-4D97-AF65-F5344CB8AC3E}">
        <p14:creationId xmlns:p14="http://schemas.microsoft.com/office/powerpoint/2010/main" val="638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005" y="223704"/>
            <a:ext cx="5319111" cy="6446583"/>
          </a:xfrm>
        </p:spPr>
      </p:pic>
      <p:pic>
        <p:nvPicPr>
          <p:cNvPr id="5" name="Brilliant RS 2 15-02-2011_5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62840" y="51314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39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7200" b="1" dirty="0" smtClean="0">
                <a:solidFill>
                  <a:schemeClr val="accent6">
                    <a:lumMod val="75000"/>
                  </a:schemeClr>
                </a:solidFill>
              </a:rPr>
              <a:t>wool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00761" y="2171700"/>
            <a:ext cx="6382679" cy="425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6256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5296829" cy="1485900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chemeClr val="bg2">
                    <a:lumMod val="25000"/>
                  </a:schemeClr>
                </a:solidFill>
              </a:rPr>
              <a:t>fur</a:t>
            </a:r>
            <a:endParaRPr lang="ru-RU" sz="7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6083" y="2821259"/>
            <a:ext cx="5766279" cy="3581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801" y="585440"/>
            <a:ext cx="4754550" cy="267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4913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</a:rPr>
              <a:t>leather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05585" y="2580867"/>
            <a:ext cx="5133230" cy="3581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1452" y="276632"/>
            <a:ext cx="2304235" cy="2304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39107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63497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</a:rPr>
              <a:t>cotton</a:t>
            </a:r>
            <a:endParaRPr lang="ru-RU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89125" y="180409"/>
            <a:ext cx="2886924" cy="21651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7376" y="2345602"/>
            <a:ext cx="5938024" cy="3956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6248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rgbClr val="7030A0"/>
                </a:solidFill>
              </a:rPr>
              <a:t>silk</a:t>
            </a:r>
            <a:endParaRPr lang="ru-RU" sz="7200" b="1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64138" y="412596"/>
            <a:ext cx="3139604" cy="31501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763" y="2808063"/>
            <a:ext cx="6444661" cy="362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888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8507" y="3038707"/>
            <a:ext cx="3646449" cy="1485900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</a:rPr>
              <a:t>jacket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90009" y="848267"/>
            <a:ext cx="5006898" cy="500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86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960649"/>
            <a:ext cx="3969834" cy="1485900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</a:rPr>
              <a:t>trousers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69874" y="729456"/>
            <a:ext cx="3663356" cy="555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2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4692" y="2782229"/>
            <a:ext cx="3813717" cy="1485900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chemeClr val="accent6">
                    <a:lumMod val="50000"/>
                  </a:schemeClr>
                </a:solidFill>
              </a:rPr>
              <a:t>jumper</a:t>
            </a:r>
            <a:endParaRPr lang="ru-RU" sz="7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47210" y="1685227"/>
            <a:ext cx="3679903" cy="367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38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2254" y="2982952"/>
            <a:ext cx="3144644" cy="1485900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chemeClr val="accent6">
                    <a:lumMod val="50000"/>
                  </a:schemeClr>
                </a:solidFill>
              </a:rPr>
              <a:t>jeans</a:t>
            </a:r>
            <a:endParaRPr lang="ru-RU" sz="7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77055" y="893299"/>
            <a:ext cx="5051502" cy="505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56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2751" y="2982951"/>
            <a:ext cx="3256156" cy="1485900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chemeClr val="accent6">
                    <a:lumMod val="50000"/>
                  </a:schemeClr>
                </a:solidFill>
              </a:rPr>
              <a:t>coat</a:t>
            </a:r>
            <a:endParaRPr lang="ru-RU" sz="7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43928" y="1103971"/>
            <a:ext cx="4717720" cy="4717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76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127</TotalTime>
  <Words>54</Words>
  <Application>Microsoft Office PowerPoint</Application>
  <PresentationFormat>Широкоэкранный</PresentationFormat>
  <Paragraphs>34</Paragraphs>
  <Slides>48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0" baseType="lpstr">
      <vt:lpstr>Franklin Gothic Book</vt:lpstr>
      <vt:lpstr>Crop</vt:lpstr>
      <vt:lpstr>Презентация PowerPoint</vt:lpstr>
      <vt:lpstr>Презентация PowerPoint</vt:lpstr>
      <vt:lpstr>clothes</vt:lpstr>
      <vt:lpstr>pyjamas</vt:lpstr>
      <vt:lpstr>jacket</vt:lpstr>
      <vt:lpstr>trousers</vt:lpstr>
      <vt:lpstr>jumper</vt:lpstr>
      <vt:lpstr>jeans</vt:lpstr>
      <vt:lpstr>coat</vt:lpstr>
      <vt:lpstr>Презентация PowerPoint</vt:lpstr>
      <vt:lpstr>Презентация PowerPoint</vt:lpstr>
      <vt:lpstr>dress</vt:lpstr>
      <vt:lpstr>trainers</vt:lpstr>
      <vt:lpstr>shorts</vt:lpstr>
      <vt:lpstr>shoes</vt:lpstr>
      <vt:lpstr>boots</vt:lpstr>
      <vt:lpstr>hat</vt:lpstr>
      <vt:lpstr>skirt</vt:lpstr>
      <vt:lpstr>socks</vt:lpstr>
      <vt:lpstr>Презентация PowerPoint</vt:lpstr>
      <vt:lpstr>What are they wearing?</vt:lpstr>
      <vt:lpstr>What are they wearing?</vt:lpstr>
      <vt:lpstr>What is she wearing?</vt:lpstr>
      <vt:lpstr>What are they wearing?</vt:lpstr>
      <vt:lpstr>What is she wearing?</vt:lpstr>
      <vt:lpstr>Презентация PowerPoint</vt:lpstr>
      <vt:lpstr>happy</vt:lpstr>
      <vt:lpstr>sad</vt:lpstr>
      <vt:lpstr>hungry</vt:lpstr>
      <vt:lpstr>thirsty</vt:lpstr>
      <vt:lpstr>tired</vt:lpstr>
      <vt:lpstr>hot</vt:lpstr>
      <vt:lpstr>cold</vt:lpstr>
      <vt:lpstr>scared</vt:lpstr>
      <vt:lpstr>angry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wool </vt:lpstr>
      <vt:lpstr>fur</vt:lpstr>
      <vt:lpstr>leather</vt:lpstr>
      <vt:lpstr>cotton</vt:lpstr>
      <vt:lpstr>silk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компьютер</dc:creator>
  <cp:lastModifiedBy>компьютер</cp:lastModifiedBy>
  <cp:revision>13</cp:revision>
  <dcterms:created xsi:type="dcterms:W3CDTF">2024-01-14T16:14:34Z</dcterms:created>
  <dcterms:modified xsi:type="dcterms:W3CDTF">2024-02-11T13:50:19Z</dcterms:modified>
</cp:coreProperties>
</file>