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72" r:id="rId9"/>
    <p:sldId id="265" r:id="rId10"/>
    <p:sldId id="266" r:id="rId11"/>
    <p:sldId id="271" r:id="rId12"/>
    <p:sldId id="267" r:id="rId13"/>
    <p:sldId id="268" r:id="rId14"/>
    <p:sldId id="264" r:id="rId15"/>
    <p:sldId id="270" r:id="rId16"/>
    <p:sldId id="273" r:id="rId17"/>
    <p:sldId id="269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18563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197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58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9696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87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5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780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105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810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70156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C1779F1-33A4-4B15-B37D-54ADBD5146C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EB8BAAE-B66A-4F8A-AA3C-82B8CB0E82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24957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u/resource/25375853/english/m6-like-likes-04" TargetMode="External"/><Relationship Id="rId2" Type="http://schemas.openxmlformats.org/officeDocument/2006/relationships/hyperlink" Target="https://wordwall.net/ru/resource/25078952/like-lik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ru/resource/25213587/english/like-or-likes" TargetMode="External"/><Relationship Id="rId4" Type="http://schemas.openxmlformats.org/officeDocument/2006/relationships/hyperlink" Target="https://wordwall.net/ru/resource/25033639/like-likes-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128" y="1788454"/>
            <a:ext cx="8727984" cy="349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46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493" y="356839"/>
            <a:ext cx="10125307" cy="1814861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p.63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56" y="1584198"/>
            <a:ext cx="7396525" cy="4682204"/>
          </a:xfrm>
        </p:spPr>
      </p:pic>
    </p:spTree>
    <p:extLst>
      <p:ext uri="{BB962C8B-B14F-4D97-AF65-F5344CB8AC3E}">
        <p14:creationId xmlns:p14="http://schemas.microsoft.com/office/powerpoint/2010/main" val="3737737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Выбери </a:t>
            </a:r>
            <a:r>
              <a:rPr lang="ru-RU" b="1" dirty="0">
                <a:solidFill>
                  <a:srgbClr val="990033"/>
                </a:solidFill>
              </a:rPr>
              <a:t>правильный вариант.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72683"/>
            <a:ext cx="9601200" cy="49065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1</a:t>
            </a:r>
            <a:r>
              <a:rPr lang="ru-RU" sz="2800" dirty="0"/>
              <a:t>. </a:t>
            </a:r>
            <a:r>
              <a:rPr lang="de-DE" sz="2800" dirty="0"/>
              <a:t>A. I </a:t>
            </a:r>
            <a:r>
              <a:rPr lang="de-DE" sz="2800" dirty="0" err="1"/>
              <a:t>don`t</a:t>
            </a:r>
            <a:r>
              <a:rPr lang="de-DE" sz="2800" dirty="0"/>
              <a:t> like milk.</a:t>
            </a:r>
          </a:p>
          <a:p>
            <a:pPr marL="0" indent="0">
              <a:buNone/>
            </a:pPr>
            <a:r>
              <a:rPr lang="ru-RU" sz="2800" dirty="0" smtClean="0"/>
              <a:t>  </a:t>
            </a:r>
            <a:r>
              <a:rPr lang="de-DE" sz="2800" dirty="0" smtClean="0"/>
              <a:t>  </a:t>
            </a:r>
            <a:r>
              <a:rPr lang="de-DE" sz="2800" dirty="0"/>
              <a:t>B. I </a:t>
            </a:r>
            <a:r>
              <a:rPr lang="de-DE" sz="2800" dirty="0" err="1"/>
              <a:t>doesn`t</a:t>
            </a:r>
            <a:r>
              <a:rPr lang="de-DE" sz="2800" dirty="0"/>
              <a:t> like milk</a:t>
            </a:r>
            <a:r>
              <a:rPr lang="de-DE" sz="2800" dirty="0" smtClean="0"/>
              <a:t>.</a:t>
            </a:r>
            <a:endParaRPr lang="ru-RU" sz="2800" dirty="0" smtClean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r>
              <a:rPr lang="de-DE" sz="2800" dirty="0"/>
              <a:t>2. A. He like </a:t>
            </a:r>
            <a:r>
              <a:rPr lang="de-DE" sz="2800" dirty="0" err="1"/>
              <a:t>chips</a:t>
            </a:r>
            <a:r>
              <a:rPr lang="de-DE" sz="2800" dirty="0"/>
              <a:t>. </a:t>
            </a:r>
          </a:p>
          <a:p>
            <a:pPr marL="0" indent="0">
              <a:buNone/>
            </a:pPr>
            <a:r>
              <a:rPr lang="de-DE" sz="2800" dirty="0"/>
              <a:t>    B. He </a:t>
            </a:r>
            <a:r>
              <a:rPr lang="de-DE" sz="2800" dirty="0" err="1"/>
              <a:t>likes</a:t>
            </a:r>
            <a:r>
              <a:rPr lang="de-DE" sz="2800" dirty="0"/>
              <a:t> </a:t>
            </a:r>
            <a:r>
              <a:rPr lang="de-DE" sz="2800" dirty="0" err="1"/>
              <a:t>chips</a:t>
            </a:r>
            <a:r>
              <a:rPr lang="de-DE" sz="2800" dirty="0" smtClean="0"/>
              <a:t>.   </a:t>
            </a:r>
            <a:endParaRPr lang="ru-RU" sz="2800" dirty="0" smtClean="0"/>
          </a:p>
          <a:p>
            <a:pPr marL="0" indent="0">
              <a:buNone/>
            </a:pPr>
            <a:r>
              <a:rPr lang="de-DE" sz="2800" dirty="0" smtClean="0"/>
              <a:t>                      </a:t>
            </a:r>
            <a:endParaRPr lang="de-DE" sz="2800" dirty="0"/>
          </a:p>
          <a:p>
            <a:pPr marL="0" indent="0">
              <a:buNone/>
            </a:pPr>
            <a:r>
              <a:rPr lang="de-DE" sz="2800" dirty="0"/>
              <a:t>3. A. Do </a:t>
            </a:r>
            <a:r>
              <a:rPr lang="de-DE" sz="2800" dirty="0" err="1"/>
              <a:t>you</a:t>
            </a:r>
            <a:r>
              <a:rPr lang="de-DE" sz="2800" dirty="0"/>
              <a:t> like </a:t>
            </a:r>
            <a:r>
              <a:rPr lang="de-DE" sz="2800" dirty="0" err="1"/>
              <a:t>cheese</a:t>
            </a:r>
            <a:r>
              <a:rPr lang="de-DE" sz="2800" dirty="0"/>
              <a:t>?</a:t>
            </a:r>
          </a:p>
          <a:p>
            <a:pPr marL="0" indent="0">
              <a:buNone/>
            </a:pPr>
            <a:r>
              <a:rPr lang="de-DE" sz="2800" dirty="0"/>
              <a:t>    B. </a:t>
            </a:r>
            <a:r>
              <a:rPr lang="de-DE" sz="2800" dirty="0" err="1"/>
              <a:t>Does</a:t>
            </a:r>
            <a:r>
              <a:rPr lang="de-DE" sz="2800" dirty="0"/>
              <a:t> </a:t>
            </a:r>
            <a:r>
              <a:rPr lang="de-DE" sz="2800" dirty="0" err="1"/>
              <a:t>you</a:t>
            </a:r>
            <a:r>
              <a:rPr lang="de-DE" sz="2800" dirty="0"/>
              <a:t> like </a:t>
            </a:r>
            <a:r>
              <a:rPr lang="de-DE" sz="2800" dirty="0" err="1"/>
              <a:t>cheese</a:t>
            </a:r>
            <a:r>
              <a:rPr lang="de-DE" sz="2800" dirty="0"/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121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367990"/>
            <a:ext cx="9891132" cy="1803710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p.64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25" y="1583473"/>
            <a:ext cx="7278323" cy="4226123"/>
          </a:xfrm>
        </p:spPr>
      </p:pic>
      <p:pic>
        <p:nvPicPr>
          <p:cNvPr id="3" name="Brilliant RS 2 15-02-2011_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85864" y="55047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74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6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78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912" y="367990"/>
            <a:ext cx="9946888" cy="1803710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p.64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64" y="1352276"/>
            <a:ext cx="6278137" cy="4782754"/>
          </a:xfrm>
        </p:spPr>
      </p:pic>
      <p:pic>
        <p:nvPicPr>
          <p:cNvPr id="3" name="Brilliant RS 2 15-02-2011_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62839" y="55254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990033"/>
                </a:solidFill>
              </a:rPr>
              <a:t>like/likes +-?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wordwall.net/ru/resource/25078952/like-likes</a:t>
            </a:r>
            <a:r>
              <a:rPr lang="ru-RU" dirty="0" smtClean="0"/>
              <a:t> </a:t>
            </a:r>
          </a:p>
          <a:p>
            <a:r>
              <a:rPr lang="de-DE" dirty="0">
                <a:hlinkClick r:id="rId3"/>
              </a:rPr>
              <a:t>https://</a:t>
            </a:r>
            <a:r>
              <a:rPr lang="de-DE" dirty="0" smtClean="0">
                <a:hlinkClick r:id="rId3"/>
              </a:rPr>
              <a:t>wordwall.net/ru/resource/25375853/english/m6-like-likes-04</a:t>
            </a:r>
            <a:r>
              <a:rPr lang="ru-RU" dirty="0" smtClean="0"/>
              <a:t> </a:t>
            </a:r>
          </a:p>
          <a:p>
            <a:r>
              <a:rPr lang="de-DE" dirty="0">
                <a:hlinkClick r:id="rId4"/>
              </a:rPr>
              <a:t>https://</a:t>
            </a:r>
            <a:r>
              <a:rPr lang="de-DE" dirty="0" smtClean="0">
                <a:hlinkClick r:id="rId4"/>
              </a:rPr>
              <a:t>wordwall.net/ru/resource/25033639/like-likes-</a:t>
            </a:r>
            <a:r>
              <a:rPr lang="ru-RU" dirty="0" smtClean="0"/>
              <a:t> </a:t>
            </a:r>
          </a:p>
          <a:p>
            <a:r>
              <a:rPr lang="de-DE" dirty="0">
                <a:hlinkClick r:id="rId5"/>
              </a:rPr>
              <a:t>https://</a:t>
            </a:r>
            <a:r>
              <a:rPr lang="de-DE" dirty="0" smtClean="0">
                <a:hlinkClick r:id="rId5"/>
              </a:rPr>
              <a:t>wordwall.net/ru/resource/25213587/english/like-or-likes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961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190" y="211873"/>
            <a:ext cx="10147610" cy="1959827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p.66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79" y="138985"/>
            <a:ext cx="5263375" cy="6719015"/>
          </a:xfrm>
        </p:spPr>
      </p:pic>
    </p:spTree>
    <p:extLst>
      <p:ext uri="{BB962C8B-B14F-4D97-AF65-F5344CB8AC3E}">
        <p14:creationId xmlns:p14="http://schemas.microsoft.com/office/powerpoint/2010/main" val="3224536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5861568" cy="4928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68" y="2830117"/>
            <a:ext cx="6077798" cy="31817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7229" y="356840"/>
            <a:ext cx="3055434" cy="903248"/>
          </a:xfrm>
        </p:spPr>
        <p:txBody>
          <a:bodyPr/>
          <a:lstStyle/>
          <a:p>
            <a:r>
              <a:rPr lang="en-US" b="1" dirty="0" smtClean="0">
                <a:solidFill>
                  <a:srgbClr val="990033"/>
                </a:solidFill>
              </a:rPr>
              <a:t>WB p.46</a:t>
            </a:r>
            <a:endParaRPr lang="ru-RU" b="1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3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7785" y="367990"/>
            <a:ext cx="9735015" cy="1803710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p.65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985" y="109325"/>
            <a:ext cx="5464097" cy="6748675"/>
          </a:xfrm>
        </p:spPr>
      </p:pic>
    </p:spTree>
    <p:extLst>
      <p:ext uri="{BB962C8B-B14F-4D97-AF65-F5344CB8AC3E}">
        <p14:creationId xmlns:p14="http://schemas.microsoft.com/office/powerpoint/2010/main" val="1721350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Homework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4556" y="2442116"/>
            <a:ext cx="9088244" cy="34252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42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041" y="519533"/>
            <a:ext cx="6585824" cy="6005789"/>
          </a:xfrm>
        </p:spPr>
      </p:pic>
      <p:pic>
        <p:nvPicPr>
          <p:cNvPr id="5" name="Brilliant RS 2 15-02-2011_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8166" y="2655849"/>
            <a:ext cx="609600" cy="609600"/>
          </a:xfrm>
          <a:prstGeom prst="rect">
            <a:avLst/>
          </a:prstGeom>
        </p:spPr>
      </p:pic>
      <p:pic>
        <p:nvPicPr>
          <p:cNvPr id="6" name="Brilliant RS 2 15-02-2011_6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8166" y="3893634"/>
            <a:ext cx="609600" cy="609600"/>
          </a:xfrm>
          <a:prstGeom prst="rect">
            <a:avLst/>
          </a:prstGeom>
        </p:spPr>
      </p:pic>
      <p:pic>
        <p:nvPicPr>
          <p:cNvPr id="7" name="Brilliant RS 2 15-02-2011_6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08166" y="54548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7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0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3" y="16926"/>
            <a:ext cx="5036428" cy="6841074"/>
          </a:xfrm>
        </p:spPr>
      </p:pic>
      <p:pic>
        <p:nvPicPr>
          <p:cNvPr id="5" name="Brilliant RS 2 15-02-2011_6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1758" y="5109845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5766" y="47793"/>
            <a:ext cx="5133277" cy="67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4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795" y="291996"/>
            <a:ext cx="10103005" cy="1879704"/>
          </a:xfrm>
        </p:spPr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WB p.43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532" y="291996"/>
            <a:ext cx="4954944" cy="6566004"/>
          </a:xfrm>
        </p:spPr>
      </p:pic>
    </p:spTree>
    <p:extLst>
      <p:ext uri="{BB962C8B-B14F-4D97-AF65-F5344CB8AC3E}">
        <p14:creationId xmlns:p14="http://schemas.microsoft.com/office/powerpoint/2010/main" val="305079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rgbClr val="990033"/>
                </a:solidFill>
              </a:rPr>
              <a:t>SB p.62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547" y="1913216"/>
            <a:ext cx="8130434" cy="3464273"/>
          </a:xfrm>
        </p:spPr>
      </p:pic>
    </p:spTree>
    <p:extLst>
      <p:ext uri="{BB962C8B-B14F-4D97-AF65-F5344CB8AC3E}">
        <p14:creationId xmlns:p14="http://schemas.microsoft.com/office/powerpoint/2010/main" val="1500253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642" y="2253928"/>
            <a:ext cx="7543116" cy="3181166"/>
          </a:xfrm>
        </p:spPr>
      </p:pic>
    </p:spTree>
    <p:extLst>
      <p:ext uri="{BB962C8B-B14F-4D97-AF65-F5344CB8AC3E}">
        <p14:creationId xmlns:p14="http://schemas.microsoft.com/office/powerpoint/2010/main" val="203420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528" y="1998928"/>
            <a:ext cx="7074764" cy="3609041"/>
          </a:xfrm>
        </p:spPr>
      </p:pic>
    </p:spTree>
    <p:extLst>
      <p:ext uri="{BB962C8B-B14F-4D97-AF65-F5344CB8AC3E}">
        <p14:creationId xmlns:p14="http://schemas.microsoft.com/office/powerpoint/2010/main" val="4231075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990033"/>
                </a:solidFill>
              </a:rPr>
              <a:t>Дополни</a:t>
            </a:r>
            <a:r>
              <a:rPr lang="en-US" b="1" dirty="0">
                <a:solidFill>
                  <a:srgbClr val="990033"/>
                </a:solidFill>
              </a:rPr>
              <a:t> </a:t>
            </a:r>
            <a:r>
              <a:rPr lang="en-US" b="1" dirty="0" err="1">
                <a:solidFill>
                  <a:srgbClr val="990033"/>
                </a:solidFill>
              </a:rPr>
              <a:t>предложения</a:t>
            </a:r>
            <a:r>
              <a:rPr lang="en-US" b="1" dirty="0">
                <a:solidFill>
                  <a:srgbClr val="990033"/>
                </a:solidFill>
              </a:rPr>
              <a:t>.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sz="4000" dirty="0"/>
              <a:t>I like…………………………………………</a:t>
            </a:r>
          </a:p>
          <a:p>
            <a:pPr marL="0" indent="0">
              <a:buNone/>
            </a:pPr>
            <a:r>
              <a:rPr lang="en-US" sz="4000" dirty="0"/>
              <a:t>I don`t like…………………………………...</a:t>
            </a:r>
          </a:p>
          <a:p>
            <a:pPr marL="0" indent="0">
              <a:buNone/>
            </a:pPr>
            <a:r>
              <a:rPr lang="en-US" sz="4000" dirty="0"/>
              <a:t>My </a:t>
            </a:r>
            <a:r>
              <a:rPr lang="en-US" sz="4000" dirty="0" err="1" smtClean="0"/>
              <a:t>favourite</a:t>
            </a:r>
            <a:r>
              <a:rPr lang="en-US" sz="4000" dirty="0" smtClean="0"/>
              <a:t> </a:t>
            </a:r>
            <a:r>
              <a:rPr lang="en-US" sz="4000" dirty="0"/>
              <a:t>food is………………………….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712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234176"/>
            <a:ext cx="9891132" cy="1937524"/>
          </a:xfrm>
        </p:spPr>
        <p:txBody>
          <a:bodyPr/>
          <a:lstStyle/>
          <a:p>
            <a:r>
              <a:rPr lang="de-DE" b="1" dirty="0">
                <a:solidFill>
                  <a:srgbClr val="990033"/>
                </a:solidFill>
              </a:rPr>
              <a:t>SB </a:t>
            </a:r>
            <a:r>
              <a:rPr lang="de-DE" b="1" dirty="0" smtClean="0">
                <a:solidFill>
                  <a:srgbClr val="990033"/>
                </a:solidFill>
              </a:rPr>
              <a:t>p.63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806" y="1315843"/>
            <a:ext cx="7217869" cy="4843217"/>
          </a:xfrm>
        </p:spPr>
      </p:pic>
    </p:spTree>
    <p:extLst>
      <p:ext uri="{BB962C8B-B14F-4D97-AF65-F5344CB8AC3E}">
        <p14:creationId xmlns:p14="http://schemas.microsoft.com/office/powerpoint/2010/main" val="92878782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137</TotalTime>
  <Words>102</Words>
  <Application>Microsoft Office PowerPoint</Application>
  <PresentationFormat>Широкоэкранный</PresentationFormat>
  <Paragraphs>29</Paragraphs>
  <Slides>18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Franklin Gothic Book</vt:lpstr>
      <vt:lpstr>Crop</vt:lpstr>
      <vt:lpstr>Презентация PowerPoint</vt:lpstr>
      <vt:lpstr>Презентация PowerPoint</vt:lpstr>
      <vt:lpstr>Презентация PowerPoint</vt:lpstr>
      <vt:lpstr>WB p.43</vt:lpstr>
      <vt:lpstr>SB p.62</vt:lpstr>
      <vt:lpstr>Презентация PowerPoint</vt:lpstr>
      <vt:lpstr>Презентация PowerPoint</vt:lpstr>
      <vt:lpstr>Дополни предложения. </vt:lpstr>
      <vt:lpstr>SB p.63</vt:lpstr>
      <vt:lpstr>SB p.63</vt:lpstr>
      <vt:lpstr>Выбери правильный вариант. </vt:lpstr>
      <vt:lpstr>SB p.64</vt:lpstr>
      <vt:lpstr>SB p.64</vt:lpstr>
      <vt:lpstr>like/likes +-?</vt:lpstr>
      <vt:lpstr>SB p.66</vt:lpstr>
      <vt:lpstr>WB p.46</vt:lpstr>
      <vt:lpstr>SB p.65</vt:lpstr>
      <vt:lpstr>Homework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14</cp:revision>
  <dcterms:created xsi:type="dcterms:W3CDTF">2024-02-13T17:52:49Z</dcterms:created>
  <dcterms:modified xsi:type="dcterms:W3CDTF">2024-05-22T16:52:20Z</dcterms:modified>
</cp:coreProperties>
</file>