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6" r:id="rId3"/>
    <p:sldId id="259" r:id="rId4"/>
    <p:sldId id="260" r:id="rId5"/>
    <p:sldId id="257" r:id="rId6"/>
    <p:sldId id="258" r:id="rId7"/>
    <p:sldId id="261" r:id="rId8"/>
    <p:sldId id="268" r:id="rId9"/>
    <p:sldId id="263" r:id="rId10"/>
    <p:sldId id="262" r:id="rId11"/>
    <p:sldId id="269" r:id="rId12"/>
    <p:sldId id="264" r:id="rId13"/>
    <p:sldId id="265" r:id="rId14"/>
    <p:sldId id="267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52286D9-3551-4FDB-8CE2-33F45DBA5F4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3E56B27-0B38-4EED-BE03-8F5D1504E6B3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964267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86D9-3551-4FDB-8CE2-33F45DBA5F4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56B27-0B38-4EED-BE03-8F5D1504E6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92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86D9-3551-4FDB-8CE2-33F45DBA5F4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56B27-0B38-4EED-BE03-8F5D1504E6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07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86D9-3551-4FDB-8CE2-33F45DBA5F4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56B27-0B38-4EED-BE03-8F5D1504E6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589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52286D9-3551-4FDB-8CE2-33F45DBA5F4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3E56B27-0B38-4EED-BE03-8F5D1504E6B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4516200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86D9-3551-4FDB-8CE2-33F45DBA5F4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56B27-0B38-4EED-BE03-8F5D1504E6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884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86D9-3551-4FDB-8CE2-33F45DBA5F4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56B27-0B38-4EED-BE03-8F5D1504E6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685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86D9-3551-4FDB-8CE2-33F45DBA5F4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56B27-0B38-4EED-BE03-8F5D1504E6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83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86D9-3551-4FDB-8CE2-33F45DBA5F4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56B27-0B38-4EED-BE03-8F5D1504E6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411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52286D9-3551-4FDB-8CE2-33F45DBA5F4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3E56B27-0B38-4EED-BE03-8F5D1504E6B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8025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52286D9-3551-4FDB-8CE2-33F45DBA5F4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3E56B27-0B38-4EED-BE03-8F5D1504E6B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94352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252286D9-3551-4FDB-8CE2-33F45DBA5F4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3E56B27-0B38-4EED-BE03-8F5D1504E6B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03298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ordwall.net/ru/resource/25033639/like-likes-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8.mp3"/><Relationship Id="rId7" Type="http://schemas.openxmlformats.org/officeDocument/2006/relationships/image" Target="../media/image5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8.mp3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5.png"/><Relationship Id="rId5" Type="http://schemas.microsoft.com/office/2007/relationships/media" Target="../media/media3.mp3"/><Relationship Id="rId10" Type="http://schemas.openxmlformats.org/officeDocument/2006/relationships/image" Target="../media/image4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like / likes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>
                <a:hlinkClick r:id="rId2"/>
              </a:rPr>
              <a:t>https://</a:t>
            </a:r>
            <a:r>
              <a:rPr lang="de-DE" dirty="0" smtClean="0">
                <a:hlinkClick r:id="rId2"/>
              </a:rPr>
              <a:t>wordwall.net/ru/resource/25033639/like-likes-</a:t>
            </a:r>
            <a:r>
              <a:rPr lang="de-DE" dirty="0" smtClean="0"/>
              <a:t>   </a:t>
            </a:r>
            <a:endParaRPr lang="de-DE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24261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9005" y="334537"/>
            <a:ext cx="10013795" cy="1837163"/>
          </a:xfrm>
        </p:spPr>
        <p:txBody>
          <a:bodyPr/>
          <a:lstStyle/>
          <a:p>
            <a:r>
              <a:rPr lang="de-DE" dirty="0" smtClean="0"/>
              <a:t>p.72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021" y="255786"/>
            <a:ext cx="6926358" cy="5834638"/>
          </a:xfrm>
        </p:spPr>
      </p:pic>
      <p:pic>
        <p:nvPicPr>
          <p:cNvPr id="5" name="Brilliant RS 2 15-02-2011_7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363200" y="1150435"/>
            <a:ext cx="609600" cy="609600"/>
          </a:xfrm>
          <a:prstGeom prst="rect">
            <a:avLst/>
          </a:prstGeom>
        </p:spPr>
      </p:pic>
      <p:pic>
        <p:nvPicPr>
          <p:cNvPr id="6" name="Brilliant RS 2 15-02-2011_7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363200" y="29875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57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1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02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28788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3610" y="256478"/>
            <a:ext cx="9969190" cy="1915222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990033"/>
                </a:solidFill>
              </a:rPr>
              <a:t>WB p.53</a:t>
            </a:r>
            <a:endParaRPr lang="ru-RU" sz="3600" dirty="0">
              <a:solidFill>
                <a:srgbClr val="990033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759" y="1605776"/>
            <a:ext cx="5304306" cy="369105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63" y="1904072"/>
            <a:ext cx="5906324" cy="4191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86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8215" y="278780"/>
            <a:ext cx="9924585" cy="1892920"/>
          </a:xfrm>
        </p:spPr>
        <p:txBody>
          <a:bodyPr/>
          <a:lstStyle/>
          <a:p>
            <a:r>
              <a:rPr lang="de-DE" dirty="0" smtClean="0"/>
              <a:t>p.73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761" y="17723"/>
            <a:ext cx="5173704" cy="6840278"/>
          </a:xfrm>
        </p:spPr>
      </p:pic>
    </p:spTree>
    <p:extLst>
      <p:ext uri="{BB962C8B-B14F-4D97-AF65-F5344CB8AC3E}">
        <p14:creationId xmlns:p14="http://schemas.microsoft.com/office/powerpoint/2010/main" val="21428214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156" y="223024"/>
            <a:ext cx="10002644" cy="1948676"/>
          </a:xfrm>
        </p:spPr>
        <p:txBody>
          <a:bodyPr/>
          <a:lstStyle/>
          <a:p>
            <a:r>
              <a:rPr lang="de-DE" dirty="0" smtClean="0"/>
              <a:t>p.74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156" y="50151"/>
            <a:ext cx="5364035" cy="6807849"/>
          </a:xfrm>
        </p:spPr>
      </p:pic>
    </p:spTree>
    <p:extLst>
      <p:ext uri="{BB962C8B-B14F-4D97-AF65-F5344CB8AC3E}">
        <p14:creationId xmlns:p14="http://schemas.microsoft.com/office/powerpoint/2010/main" val="32657365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990033"/>
                </a:solidFill>
              </a:rPr>
              <a:t>Homework</a:t>
            </a:r>
            <a:endParaRPr lang="ru-RU" b="1" dirty="0">
              <a:solidFill>
                <a:srgbClr val="99003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3179" y="2364057"/>
            <a:ext cx="10772079" cy="3547945"/>
          </a:xfrm>
        </p:spPr>
        <p:txBody>
          <a:bodyPr>
            <a:normAutofit/>
          </a:bodyPr>
          <a:lstStyle/>
          <a:p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070299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709" y="1788454"/>
            <a:ext cx="8151648" cy="3106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419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878" y="278780"/>
            <a:ext cx="9801922" cy="1892920"/>
          </a:xfrm>
        </p:spPr>
        <p:txBody>
          <a:bodyPr/>
          <a:lstStyle/>
          <a:p>
            <a:r>
              <a:rPr lang="de-DE" dirty="0" smtClean="0"/>
              <a:t>p.70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110" y="1428750"/>
            <a:ext cx="7848180" cy="3718953"/>
          </a:xfrm>
        </p:spPr>
      </p:pic>
    </p:spTree>
    <p:extLst>
      <p:ext uri="{BB962C8B-B14F-4D97-AF65-F5344CB8AC3E}">
        <p14:creationId xmlns:p14="http://schemas.microsoft.com/office/powerpoint/2010/main" val="2111739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3610" y="256478"/>
            <a:ext cx="9969190" cy="1915222"/>
          </a:xfrm>
        </p:spPr>
        <p:txBody>
          <a:bodyPr/>
          <a:lstStyle/>
          <a:p>
            <a:r>
              <a:rPr lang="de-DE" dirty="0" smtClean="0"/>
              <a:t>p.70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059" y="685800"/>
            <a:ext cx="7090281" cy="5545124"/>
          </a:xfrm>
        </p:spPr>
      </p:pic>
    </p:spTree>
    <p:extLst>
      <p:ext uri="{BB962C8B-B14F-4D97-AF65-F5344CB8AC3E}">
        <p14:creationId xmlns:p14="http://schemas.microsoft.com/office/powerpoint/2010/main" val="2164332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7063" y="289932"/>
            <a:ext cx="9935737" cy="1881768"/>
          </a:xfrm>
        </p:spPr>
        <p:txBody>
          <a:bodyPr/>
          <a:lstStyle/>
          <a:p>
            <a:r>
              <a:rPr lang="en-US" dirty="0" smtClean="0"/>
              <a:t>p.67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385" y="696952"/>
            <a:ext cx="6437027" cy="5983716"/>
          </a:xfrm>
        </p:spPr>
      </p:pic>
      <p:pic>
        <p:nvPicPr>
          <p:cNvPr id="5" name="Brilliant RS 2 15-02-2011_6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009134" y="1420387"/>
            <a:ext cx="609600" cy="609600"/>
          </a:xfrm>
          <a:prstGeom prst="rect">
            <a:avLst/>
          </a:prstGeom>
        </p:spPr>
      </p:pic>
      <p:pic>
        <p:nvPicPr>
          <p:cNvPr id="6" name="Brilliant RS 2 15-02-2011_6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009134" y="2550842"/>
            <a:ext cx="609600" cy="609600"/>
          </a:xfrm>
          <a:prstGeom prst="rect">
            <a:avLst/>
          </a:prstGeom>
        </p:spPr>
      </p:pic>
      <p:pic>
        <p:nvPicPr>
          <p:cNvPr id="7" name="Brilliant RS 2 15-02-2011_69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009134" y="3384010"/>
            <a:ext cx="609600" cy="609600"/>
          </a:xfrm>
          <a:prstGeom prst="rect">
            <a:avLst/>
          </a:prstGeom>
        </p:spPr>
      </p:pic>
      <p:pic>
        <p:nvPicPr>
          <p:cNvPr id="8" name="Brilliant RS 2 15-02-2011_70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014709" y="557746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43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5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72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25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79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69" y="60980"/>
            <a:ext cx="5207619" cy="67970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219" y="0"/>
            <a:ext cx="5268060" cy="6735115"/>
          </a:xfrm>
          <a:prstGeom prst="rect">
            <a:avLst/>
          </a:prstGeom>
        </p:spPr>
      </p:pic>
      <p:pic>
        <p:nvPicPr>
          <p:cNvPr id="6" name="Brilliant RS 2 15-02-2011_7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2020" y="42100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25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3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p.71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234" y="323385"/>
            <a:ext cx="4861931" cy="6062410"/>
          </a:xfrm>
        </p:spPr>
      </p:pic>
    </p:spTree>
    <p:extLst>
      <p:ext uri="{BB962C8B-B14F-4D97-AF65-F5344CB8AC3E}">
        <p14:creationId xmlns:p14="http://schemas.microsoft.com/office/powerpoint/2010/main" val="8764319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WB </a:t>
            </a:r>
            <a:r>
              <a:rPr lang="de-DE" dirty="0" smtClean="0"/>
              <a:t>p.</a:t>
            </a:r>
            <a:r>
              <a:rPr lang="ru-RU" dirty="0" smtClean="0"/>
              <a:t>52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919" y="685800"/>
            <a:ext cx="5793900" cy="5848820"/>
          </a:xfrm>
        </p:spPr>
      </p:pic>
    </p:spTree>
    <p:extLst>
      <p:ext uri="{BB962C8B-B14F-4D97-AF65-F5344CB8AC3E}">
        <p14:creationId xmlns:p14="http://schemas.microsoft.com/office/powerpoint/2010/main" val="15517816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p.72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4366" y="1561214"/>
            <a:ext cx="6875667" cy="3113750"/>
          </a:xfrm>
        </p:spPr>
      </p:pic>
      <p:pic>
        <p:nvPicPr>
          <p:cNvPr id="5" name="Brilliant RS 2 15-02-2011_7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67399" y="52455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32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9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110</TotalTime>
  <Words>20</Words>
  <Application>Microsoft Office PowerPoint</Application>
  <PresentationFormat>Широкоэкранный</PresentationFormat>
  <Paragraphs>13</Paragraphs>
  <Slides>14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Franklin Gothic Book</vt:lpstr>
      <vt:lpstr>Crop</vt:lpstr>
      <vt:lpstr>like / likes</vt:lpstr>
      <vt:lpstr>Презентация PowerPoint</vt:lpstr>
      <vt:lpstr>p.70</vt:lpstr>
      <vt:lpstr>p.70</vt:lpstr>
      <vt:lpstr>p.67</vt:lpstr>
      <vt:lpstr>Презентация PowerPoint</vt:lpstr>
      <vt:lpstr>p.71</vt:lpstr>
      <vt:lpstr>WB p.52</vt:lpstr>
      <vt:lpstr>p.72</vt:lpstr>
      <vt:lpstr>p.72</vt:lpstr>
      <vt:lpstr>WB p.53</vt:lpstr>
      <vt:lpstr>p.73</vt:lpstr>
      <vt:lpstr>p.74</vt:lpstr>
      <vt:lpstr>Homework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компьютер</dc:creator>
  <cp:lastModifiedBy>компьютер</cp:lastModifiedBy>
  <cp:revision>12</cp:revision>
  <dcterms:created xsi:type="dcterms:W3CDTF">2024-03-05T18:46:30Z</dcterms:created>
  <dcterms:modified xsi:type="dcterms:W3CDTF">2024-05-22T16:53:10Z</dcterms:modified>
</cp:coreProperties>
</file>