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9" r:id="rId9"/>
    <p:sldId id="268" r:id="rId10"/>
    <p:sldId id="258" r:id="rId11"/>
    <p:sldId id="259" r:id="rId12"/>
    <p:sldId id="260" r:id="rId13"/>
    <p:sldId id="261" r:id="rId14"/>
    <p:sldId id="271" r:id="rId15"/>
    <p:sldId id="257" r:id="rId16"/>
    <p:sldId id="276" r:id="rId17"/>
    <p:sldId id="272" r:id="rId18"/>
    <p:sldId id="273" r:id="rId19"/>
    <p:sldId id="274" r:id="rId20"/>
    <p:sldId id="275" r:id="rId21"/>
    <p:sldId id="277" r:id="rId22"/>
    <p:sldId id="278" r:id="rId23"/>
    <p:sldId id="286" r:id="rId24"/>
    <p:sldId id="283" r:id="rId25"/>
    <p:sldId id="280" r:id="rId26"/>
    <p:sldId id="281" r:id="rId27"/>
    <p:sldId id="282" r:id="rId28"/>
    <p:sldId id="284" r:id="rId29"/>
    <p:sldId id="285" r:id="rId30"/>
    <p:sldId id="270" r:id="rId31"/>
    <p:sldId id="287" r:id="rId32"/>
    <p:sldId id="279" r:id="rId33"/>
    <p:sldId id="288" r:id="rId34"/>
    <p:sldId id="289" r:id="rId35"/>
    <p:sldId id="290" r:id="rId36"/>
    <p:sldId id="291" r:id="rId37"/>
    <p:sldId id="292" r:id="rId38"/>
    <p:sldId id="293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09999"/>
    <a:srgbClr val="FF6600"/>
    <a:srgbClr val="9966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9359515-645C-4109-A267-C691CCD31C9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37B949C-3A74-4F41-AACA-04F9A4EAE5FB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6233316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59515-645C-4109-A267-C691CCD31C9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B949C-3A74-4F41-AACA-04F9A4EAE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097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59515-645C-4109-A267-C691CCD31C9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B949C-3A74-4F41-AACA-04F9A4EAE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620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59515-645C-4109-A267-C691CCD31C9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B949C-3A74-4F41-AACA-04F9A4EAE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726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9359515-645C-4109-A267-C691CCD31C9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37B949C-3A74-4F41-AACA-04F9A4EAE5F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5656997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59515-645C-4109-A267-C691CCD31C9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B949C-3A74-4F41-AACA-04F9A4EAE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981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59515-645C-4109-A267-C691CCD31C9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B949C-3A74-4F41-AACA-04F9A4EAE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907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59515-645C-4109-A267-C691CCD31C9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B949C-3A74-4F41-AACA-04F9A4EAE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857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59515-645C-4109-A267-C691CCD31C9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B949C-3A74-4F41-AACA-04F9A4EAE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370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9359515-645C-4109-A267-C691CCD31C9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37B949C-3A74-4F41-AACA-04F9A4EAE5F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01263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9359515-645C-4109-A267-C691CCD31C9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37B949C-3A74-4F41-AACA-04F9A4EAE5F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1999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A9359515-645C-4109-A267-C691CCD31C9C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37B949C-3A74-4F41-AACA-04F9A4EAE5F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61316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media" Target="../media/media2.mp3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media" Target="../media/media4.mp3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5" Type="http://schemas.microsoft.com/office/2007/relationships/media" Target="../media/media5.mp3"/><Relationship Id="rId4" Type="http://schemas.openxmlformats.org/officeDocument/2006/relationships/audio" Target="../media/media4.mp3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4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u/resource/5177069/months-seasons/months" TargetMode="External"/><Relationship Id="rId2" Type="http://schemas.openxmlformats.org/officeDocument/2006/relationships/hyperlink" Target="https://wordwall.net/ru/resource/423464/months-of-the-year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553" y="1475641"/>
            <a:ext cx="7604378" cy="35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23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07" y="265375"/>
            <a:ext cx="4824254" cy="650341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327" y="0"/>
            <a:ext cx="4887473" cy="49868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405" y="4825156"/>
            <a:ext cx="5701315" cy="1694985"/>
          </a:xfrm>
          <a:prstGeom prst="rect">
            <a:avLst/>
          </a:prstGeom>
        </p:spPr>
      </p:pic>
      <p:pic>
        <p:nvPicPr>
          <p:cNvPr id="7" name="Brilliant RS 2 15-02-2011_8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252566" y="685800"/>
            <a:ext cx="609600" cy="609600"/>
          </a:xfrm>
          <a:prstGeom prst="rect">
            <a:avLst/>
          </a:prstGeom>
        </p:spPr>
      </p:pic>
      <p:pic>
        <p:nvPicPr>
          <p:cNvPr id="8" name="Brilliant RS 2 15-02-2011_8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252566" y="37598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2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1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074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1668" y="334537"/>
            <a:ext cx="9891132" cy="1837163"/>
          </a:xfrm>
        </p:spPr>
        <p:txBody>
          <a:bodyPr/>
          <a:lstStyle/>
          <a:p>
            <a:r>
              <a:rPr lang="de-DE" b="1" dirty="0">
                <a:solidFill>
                  <a:schemeClr val="accent6">
                    <a:lumMod val="75000"/>
                  </a:schemeClr>
                </a:solidFill>
              </a:rPr>
              <a:t>SB </a:t>
            </a:r>
            <a:r>
              <a:rPr lang="de-DE" b="1" dirty="0" smtClean="0">
                <a:solidFill>
                  <a:schemeClr val="accent6">
                    <a:lumMod val="75000"/>
                  </a:schemeClr>
                </a:solidFill>
              </a:rPr>
              <a:t>p.78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117" y="1959827"/>
            <a:ext cx="7724562" cy="3422275"/>
          </a:xfrm>
        </p:spPr>
      </p:pic>
    </p:spTree>
    <p:extLst>
      <p:ext uri="{BB962C8B-B14F-4D97-AF65-F5344CB8AC3E}">
        <p14:creationId xmlns:p14="http://schemas.microsoft.com/office/powerpoint/2010/main" val="198484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8576" y="345688"/>
            <a:ext cx="9824224" cy="1826012"/>
          </a:xfrm>
        </p:spPr>
        <p:txBody>
          <a:bodyPr/>
          <a:lstStyle/>
          <a:p>
            <a:r>
              <a:rPr lang="de-DE" b="1" dirty="0">
                <a:solidFill>
                  <a:schemeClr val="accent6">
                    <a:lumMod val="75000"/>
                  </a:schemeClr>
                </a:solidFill>
              </a:rPr>
              <a:t>SB </a:t>
            </a:r>
            <a:r>
              <a:rPr lang="de-DE" b="1" dirty="0" smtClean="0">
                <a:solidFill>
                  <a:schemeClr val="accent6">
                    <a:lumMod val="75000"/>
                  </a:schemeClr>
                </a:solidFill>
              </a:rPr>
              <a:t>p.78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226" y="1803710"/>
            <a:ext cx="6579459" cy="3406561"/>
          </a:xfrm>
        </p:spPr>
      </p:pic>
    </p:spTree>
    <p:extLst>
      <p:ext uri="{BB962C8B-B14F-4D97-AF65-F5344CB8AC3E}">
        <p14:creationId xmlns:p14="http://schemas.microsoft.com/office/powerpoint/2010/main" val="115812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611" y="97574"/>
            <a:ext cx="6579459" cy="3406561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195" y="3348062"/>
            <a:ext cx="6996810" cy="298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13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WB p.56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379" y="2800172"/>
            <a:ext cx="6563641" cy="2553056"/>
          </a:xfrm>
        </p:spPr>
      </p:pic>
    </p:spTree>
    <p:extLst>
      <p:ext uri="{BB962C8B-B14F-4D97-AF65-F5344CB8AC3E}">
        <p14:creationId xmlns:p14="http://schemas.microsoft.com/office/powerpoint/2010/main" val="19399647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5912" y="211873"/>
            <a:ext cx="9946888" cy="1959827"/>
          </a:xfrm>
        </p:spPr>
        <p:txBody>
          <a:bodyPr/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SB p.75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659" y="299223"/>
            <a:ext cx="6494584" cy="6248401"/>
          </a:xfrm>
        </p:spPr>
      </p:pic>
      <p:pic>
        <p:nvPicPr>
          <p:cNvPr id="5" name="Brilliant RS 2 15-02-2011_7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734478" y="886986"/>
            <a:ext cx="609600" cy="609600"/>
          </a:xfrm>
          <a:prstGeom prst="rect">
            <a:avLst/>
          </a:prstGeom>
        </p:spPr>
      </p:pic>
      <p:pic>
        <p:nvPicPr>
          <p:cNvPr id="6" name="Brilliant RS 2 15-02-2011_7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734478" y="2542013"/>
            <a:ext cx="609600" cy="609600"/>
          </a:xfrm>
          <a:prstGeom prst="rect">
            <a:avLst/>
          </a:prstGeom>
        </p:spPr>
      </p:pic>
      <p:pic>
        <p:nvPicPr>
          <p:cNvPr id="7" name="Brilliant RS 2 15-02-2011_79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734478" y="49083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0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559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267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0585" y="200722"/>
            <a:ext cx="10192215" cy="1970978"/>
          </a:xfrm>
        </p:spPr>
        <p:txBody>
          <a:bodyPr/>
          <a:lstStyle/>
          <a:p>
            <a:r>
              <a:rPr lang="de-DE" dirty="0"/>
              <a:t>WB </a:t>
            </a:r>
            <a:r>
              <a:rPr lang="de-DE" dirty="0" smtClean="0"/>
              <a:t>p.5</a:t>
            </a:r>
            <a:r>
              <a:rPr lang="ru-RU" dirty="0" smtClean="0"/>
              <a:t>7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998" y="742486"/>
            <a:ext cx="6708990" cy="5102612"/>
          </a:xfrm>
        </p:spPr>
      </p:pic>
    </p:spTree>
    <p:extLst>
      <p:ext uri="{BB962C8B-B14F-4D97-AF65-F5344CB8AC3E}">
        <p14:creationId xmlns:p14="http://schemas.microsoft.com/office/powerpoint/2010/main" val="29329582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156" y="200722"/>
            <a:ext cx="10002644" cy="1970978"/>
          </a:xfrm>
        </p:spPr>
        <p:txBody>
          <a:bodyPr/>
          <a:lstStyle/>
          <a:p>
            <a:r>
              <a:rPr lang="de-DE" b="1" dirty="0">
                <a:solidFill>
                  <a:schemeClr val="accent6">
                    <a:lumMod val="50000"/>
                  </a:schemeClr>
                </a:solidFill>
              </a:rPr>
              <a:t>SB </a:t>
            </a:r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p.7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9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736" y="948832"/>
            <a:ext cx="6614388" cy="5320012"/>
          </a:xfrm>
        </p:spPr>
      </p:pic>
    </p:spTree>
    <p:extLst>
      <p:ext uri="{BB962C8B-B14F-4D97-AF65-F5344CB8AC3E}">
        <p14:creationId xmlns:p14="http://schemas.microsoft.com/office/powerpoint/2010/main" val="40900552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799" y="1551922"/>
            <a:ext cx="8108801" cy="3772951"/>
          </a:xfrm>
        </p:spPr>
      </p:pic>
    </p:spTree>
    <p:extLst>
      <p:ext uri="{BB962C8B-B14F-4D97-AF65-F5344CB8AC3E}">
        <p14:creationId xmlns:p14="http://schemas.microsoft.com/office/powerpoint/2010/main" val="22006064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371" y="1606705"/>
            <a:ext cx="7832935" cy="3560425"/>
          </a:xfrm>
        </p:spPr>
      </p:pic>
      <p:pic>
        <p:nvPicPr>
          <p:cNvPr id="3" name="Brilliant RS 2 15-02-2011_8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67400" y="53009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10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4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423746"/>
            <a:ext cx="9601200" cy="1747954"/>
          </a:xfrm>
        </p:spPr>
        <p:txBody>
          <a:bodyPr>
            <a:normAutofit/>
          </a:bodyPr>
          <a:lstStyle/>
          <a:p>
            <a:pPr algn="ctr"/>
            <a:r>
              <a:rPr lang="de-DE" sz="6000" b="1" dirty="0" err="1">
                <a:solidFill>
                  <a:schemeClr val="accent6">
                    <a:lumMod val="75000"/>
                  </a:schemeClr>
                </a:solidFill>
              </a:rPr>
              <a:t>flippers</a:t>
            </a:r>
            <a:endParaRPr lang="ru-RU" sz="6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15640" y="1539836"/>
            <a:ext cx="5513119" cy="4662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27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107" y="685800"/>
            <a:ext cx="7038395" cy="4803771"/>
          </a:xfrm>
        </p:spPr>
      </p:pic>
      <p:pic>
        <p:nvPicPr>
          <p:cNvPr id="3" name="Brilliant RS 2 15-02-2011_8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24504" y="55774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224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1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SB p.80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9138" y="2323218"/>
            <a:ext cx="7620660" cy="149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43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3823" y="551985"/>
            <a:ext cx="5307981" cy="1485900"/>
          </a:xfrm>
        </p:spPr>
        <p:txBody>
          <a:bodyPr/>
          <a:lstStyle/>
          <a:p>
            <a:pPr algn="r"/>
            <a:r>
              <a:rPr lang="de-DE" b="1" dirty="0">
                <a:solidFill>
                  <a:schemeClr val="accent6">
                    <a:lumMod val="50000"/>
                  </a:schemeClr>
                </a:solidFill>
              </a:rPr>
              <a:t>SB </a:t>
            </a:r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p.81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05" y="124522"/>
            <a:ext cx="6293044" cy="556260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500" y="4505093"/>
            <a:ext cx="5664625" cy="1884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5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5912" y="356839"/>
            <a:ext cx="9946888" cy="1814861"/>
          </a:xfrm>
        </p:spPr>
        <p:txBody>
          <a:bodyPr/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WB p.59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228" y="566"/>
            <a:ext cx="6646127" cy="6514892"/>
          </a:xfrm>
        </p:spPr>
      </p:pic>
    </p:spTree>
    <p:extLst>
      <p:ext uri="{BB962C8B-B14F-4D97-AF65-F5344CB8AC3E}">
        <p14:creationId xmlns:p14="http://schemas.microsoft.com/office/powerpoint/2010/main" val="198128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5127" y="2189898"/>
            <a:ext cx="8361229" cy="2098226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Where are you going to go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8560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52707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beach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54352" y="1971702"/>
            <a:ext cx="7239000" cy="428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73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30766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desert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1650" y="1904070"/>
            <a:ext cx="6561099" cy="4374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251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6422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mountains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7806" y="1716789"/>
            <a:ext cx="7197101" cy="479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10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9767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sea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4644" y="2358676"/>
            <a:ext cx="6214571" cy="4144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28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52707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jungle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0223" y="1664887"/>
            <a:ext cx="6783954" cy="476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0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46487" y="2481147"/>
            <a:ext cx="4103649" cy="1485900"/>
          </a:xfrm>
        </p:spPr>
        <p:txBody>
          <a:bodyPr>
            <a:normAutofit/>
          </a:bodyPr>
          <a:lstStyle/>
          <a:p>
            <a:pPr algn="ctr"/>
            <a:r>
              <a:rPr lang="de-DE" sz="8800" b="1" dirty="0" err="1">
                <a:solidFill>
                  <a:schemeClr val="accent5">
                    <a:lumMod val="75000"/>
                  </a:schemeClr>
                </a:solidFill>
              </a:rPr>
              <a:t>lilo</a:t>
            </a:r>
            <a:endParaRPr lang="ru-RU" sz="8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9591" y="540834"/>
            <a:ext cx="3831063" cy="574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276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362415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 smtClean="0">
                <a:solidFill>
                  <a:schemeClr val="accent6">
                    <a:lumMod val="50000"/>
                  </a:schemeClr>
                </a:solidFill>
              </a:rPr>
              <a:t>Homework </a:t>
            </a:r>
            <a:endParaRPr lang="ru-RU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98871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months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>
                <a:hlinkClick r:id="rId2"/>
              </a:rPr>
              <a:t>https://</a:t>
            </a:r>
            <a:r>
              <a:rPr lang="de-DE" dirty="0" smtClean="0">
                <a:hlinkClick r:id="rId2"/>
              </a:rPr>
              <a:t>wordwall.net/ru/resource/423464/months-of-the-year</a:t>
            </a:r>
            <a:endParaRPr lang="ru-RU" dirty="0" smtClean="0"/>
          </a:p>
          <a:p>
            <a:endParaRPr lang="ru-RU" dirty="0"/>
          </a:p>
          <a:p>
            <a:r>
              <a:rPr lang="de-DE" dirty="0" smtClean="0">
                <a:hlinkClick r:id="rId3"/>
              </a:rPr>
              <a:t>https</a:t>
            </a:r>
            <a:r>
              <a:rPr lang="de-DE" dirty="0">
                <a:hlinkClick r:id="rId3"/>
              </a:rPr>
              <a:t>://</a:t>
            </a:r>
            <a:r>
              <a:rPr lang="de-DE" dirty="0" smtClean="0">
                <a:hlinkClick r:id="rId3"/>
              </a:rPr>
              <a:t>wordwall.net/ru/resource/5177069/months-seasons/months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559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5912" y="685800"/>
            <a:ext cx="9946888" cy="1485900"/>
          </a:xfrm>
        </p:spPr>
        <p:txBody>
          <a:bodyPr/>
          <a:lstStyle/>
          <a:p>
            <a:r>
              <a:rPr lang="de-DE" b="1" dirty="0">
                <a:solidFill>
                  <a:schemeClr val="accent6">
                    <a:lumMod val="50000"/>
                  </a:schemeClr>
                </a:solidFill>
              </a:rPr>
              <a:t>SB p.81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019" y="0"/>
            <a:ext cx="5911967" cy="6701548"/>
          </a:xfrm>
        </p:spPr>
      </p:pic>
    </p:spTree>
    <p:extLst>
      <p:ext uri="{BB962C8B-B14F-4D97-AF65-F5344CB8AC3E}">
        <p14:creationId xmlns:p14="http://schemas.microsoft.com/office/powerpoint/2010/main" val="290906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5054" y="310840"/>
            <a:ext cx="9601200" cy="1485900"/>
          </a:xfrm>
        </p:spPr>
        <p:txBody>
          <a:bodyPr/>
          <a:lstStyle/>
          <a:p>
            <a:pPr algn="ctr"/>
            <a:r>
              <a:rPr lang="en-US" dirty="0" smtClean="0"/>
              <a:t>Is she going to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read a book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21258" y="2388121"/>
            <a:ext cx="6343883" cy="4173606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3981761" y="1356449"/>
            <a:ext cx="4447786" cy="735981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Yes, she is.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39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1668" y="317810"/>
            <a:ext cx="10549054" cy="1485900"/>
          </a:xfrm>
        </p:spPr>
        <p:txBody>
          <a:bodyPr/>
          <a:lstStyle/>
          <a:p>
            <a:r>
              <a:rPr lang="en-US" dirty="0" smtClean="0"/>
              <a:t>Are they going to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make sand castles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092820"/>
            <a:ext cx="9601200" cy="71089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chemeClr val="accent6">
                    <a:lumMod val="75000"/>
                  </a:schemeClr>
                </a:solidFill>
              </a:rPr>
              <a:t>Yes, they are.</a:t>
            </a: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2018951"/>
            <a:ext cx="66675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88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1692"/>
            <a:ext cx="9601200" cy="704850"/>
          </a:xfrm>
        </p:spPr>
        <p:txBody>
          <a:bodyPr/>
          <a:lstStyle/>
          <a:p>
            <a:pPr algn="ctr"/>
            <a:r>
              <a:rPr lang="en-US" dirty="0" smtClean="0"/>
              <a:t>Is he going to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catch fish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981307"/>
            <a:ext cx="9601200" cy="1037064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chemeClr val="accent6">
                    <a:lumMod val="75000"/>
                  </a:schemeClr>
                </a:solidFill>
              </a:rPr>
              <a:t>No, he isn`t.</a:t>
            </a: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1937524"/>
            <a:ext cx="50196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17449"/>
            <a:ext cx="9601200" cy="708102"/>
          </a:xfrm>
        </p:spPr>
        <p:txBody>
          <a:bodyPr/>
          <a:lstStyle/>
          <a:p>
            <a:pPr algn="ctr"/>
            <a:r>
              <a:rPr lang="en-US" dirty="0" smtClean="0"/>
              <a:t>Are they going to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play volleyball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081668"/>
            <a:ext cx="9601200" cy="959005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</a:rPr>
              <a:t>No, they aren`t.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609" y="2543097"/>
            <a:ext cx="5765645" cy="3843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72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72844"/>
            <a:ext cx="9601200" cy="763859"/>
          </a:xfrm>
        </p:spPr>
        <p:txBody>
          <a:bodyPr/>
          <a:lstStyle/>
          <a:p>
            <a:pPr algn="ctr"/>
            <a:r>
              <a:rPr lang="de-DE" dirty="0"/>
              <a:t>Are </a:t>
            </a:r>
            <a:r>
              <a:rPr lang="de-DE" dirty="0" err="1"/>
              <a:t>they</a:t>
            </a:r>
            <a:r>
              <a:rPr lang="de-DE" dirty="0"/>
              <a:t> </a:t>
            </a:r>
            <a:r>
              <a:rPr lang="de-DE" dirty="0" err="1"/>
              <a:t>going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b="1" dirty="0" err="1" smtClean="0">
                <a:solidFill>
                  <a:schemeClr val="accent6">
                    <a:lumMod val="50000"/>
                  </a:schemeClr>
                </a:solidFill>
              </a:rPr>
              <a:t>have</a:t>
            </a:r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 a </a:t>
            </a:r>
            <a:r>
              <a:rPr lang="de-DE" b="1" dirty="0" err="1" smtClean="0">
                <a:solidFill>
                  <a:schemeClr val="accent6">
                    <a:lumMod val="50000"/>
                  </a:schemeClr>
                </a:solidFill>
              </a:rPr>
              <a:t>picnic</a:t>
            </a:r>
            <a:r>
              <a:rPr lang="de-DE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936703"/>
            <a:ext cx="9601200" cy="1126273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Yes, they are.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2062976"/>
            <a:ext cx="59626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08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599" y="350509"/>
            <a:ext cx="10247971" cy="954184"/>
          </a:xfrm>
        </p:spPr>
        <p:txBody>
          <a:bodyPr>
            <a:normAutofit/>
          </a:bodyPr>
          <a:lstStyle/>
          <a:p>
            <a:r>
              <a:rPr lang="de-DE" dirty="0"/>
              <a:t>Are </a:t>
            </a:r>
            <a:r>
              <a:rPr lang="de-DE" dirty="0" err="1"/>
              <a:t>they</a:t>
            </a:r>
            <a:r>
              <a:rPr lang="de-DE" dirty="0"/>
              <a:t> </a:t>
            </a:r>
            <a:r>
              <a:rPr lang="de-DE" dirty="0" err="1"/>
              <a:t>going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b="1" dirty="0" err="1" smtClean="0">
                <a:solidFill>
                  <a:schemeClr val="accent6">
                    <a:lumMod val="50000"/>
                  </a:schemeClr>
                </a:solidFill>
              </a:rPr>
              <a:t>go</a:t>
            </a:r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de-DE" b="1" dirty="0" err="1" smtClean="0">
                <a:solidFill>
                  <a:schemeClr val="accent6">
                    <a:lumMod val="50000"/>
                  </a:schemeClr>
                </a:solidFill>
              </a:rPr>
              <a:t>to</a:t>
            </a:r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de-DE" b="1" dirty="0" err="1" smtClean="0">
                <a:solidFill>
                  <a:schemeClr val="accent6">
                    <a:lumMod val="50000"/>
                  </a:schemeClr>
                </a:solidFill>
              </a:rPr>
              <a:t>the</a:t>
            </a:r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de-DE" b="1" dirty="0" err="1" smtClean="0">
                <a:solidFill>
                  <a:schemeClr val="accent6">
                    <a:lumMod val="50000"/>
                  </a:schemeClr>
                </a:solidFill>
              </a:rPr>
              <a:t>beach</a:t>
            </a:r>
            <a:r>
              <a:rPr lang="de-DE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304693"/>
            <a:ext cx="9601200" cy="880946"/>
          </a:xfrm>
        </p:spPr>
        <p:txBody>
          <a:bodyPr>
            <a:normAutofit/>
          </a:bodyPr>
          <a:lstStyle/>
          <a:p>
            <a:pPr algn="ctr"/>
            <a:r>
              <a:rPr lang="de-DE" sz="3200" dirty="0" err="1">
                <a:solidFill>
                  <a:schemeClr val="accent6">
                    <a:lumMod val="75000"/>
                  </a:schemeClr>
                </a:solidFill>
              </a:rPr>
              <a:t>No</a:t>
            </a:r>
            <a:r>
              <a:rPr lang="de-DE" sz="3200" dirty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de-DE" sz="3200" dirty="0" err="1">
                <a:solidFill>
                  <a:schemeClr val="accent6">
                    <a:lumMod val="75000"/>
                  </a:schemeClr>
                </a:solidFill>
              </a:rPr>
              <a:t>they</a:t>
            </a:r>
            <a:r>
              <a:rPr lang="de-DE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accent6">
                    <a:lumMod val="75000"/>
                  </a:schemeClr>
                </a:solidFill>
              </a:rPr>
              <a:t>aren`t</a:t>
            </a:r>
            <a:r>
              <a:rPr lang="de-DE" sz="32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de-DE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6173" y="2872717"/>
            <a:ext cx="9050669" cy="3360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8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5054" y="1182030"/>
            <a:ext cx="9567746" cy="2141034"/>
          </a:xfrm>
        </p:spPr>
        <p:txBody>
          <a:bodyPr>
            <a:normAutofit/>
          </a:bodyPr>
          <a:lstStyle/>
          <a:p>
            <a:r>
              <a:rPr lang="de-DE" sz="6600" b="1" dirty="0" err="1">
                <a:solidFill>
                  <a:srgbClr val="CC3300"/>
                </a:solidFill>
              </a:rPr>
              <a:t>armbands</a:t>
            </a:r>
            <a:endParaRPr lang="ru-RU" sz="6600" b="1" dirty="0">
              <a:solidFill>
                <a:srgbClr val="CC33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90370" y="937631"/>
            <a:ext cx="4795954" cy="47959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617" y="4092498"/>
            <a:ext cx="2896368" cy="260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14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17449"/>
            <a:ext cx="9601200" cy="1332571"/>
          </a:xfrm>
        </p:spPr>
        <p:txBody>
          <a:bodyPr>
            <a:normAutofit/>
          </a:bodyPr>
          <a:lstStyle/>
          <a:p>
            <a:pPr algn="ctr"/>
            <a:r>
              <a:rPr lang="de-DE" sz="7200" b="1" dirty="0" err="1">
                <a:solidFill>
                  <a:srgbClr val="CC3300"/>
                </a:solidFill>
              </a:rPr>
              <a:t>sun</a:t>
            </a:r>
            <a:r>
              <a:rPr lang="de-DE" sz="7200" b="1" dirty="0">
                <a:solidFill>
                  <a:srgbClr val="CC3300"/>
                </a:solidFill>
              </a:rPr>
              <a:t> hat</a:t>
            </a:r>
            <a:endParaRPr lang="ru-RU" sz="7200" b="1" dirty="0">
              <a:solidFill>
                <a:srgbClr val="CC33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02927" y="1428750"/>
            <a:ext cx="5063583" cy="5063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07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0585" y="2453269"/>
            <a:ext cx="10013796" cy="1469172"/>
          </a:xfrm>
        </p:spPr>
        <p:txBody>
          <a:bodyPr>
            <a:normAutofit/>
          </a:bodyPr>
          <a:lstStyle/>
          <a:p>
            <a:r>
              <a:rPr lang="de-DE" sz="6600" b="1" dirty="0" err="1">
                <a:solidFill>
                  <a:srgbClr val="008000"/>
                </a:solidFill>
              </a:rPr>
              <a:t>picnic</a:t>
            </a:r>
            <a:r>
              <a:rPr lang="de-DE" sz="6600" b="1" dirty="0">
                <a:solidFill>
                  <a:srgbClr val="008000"/>
                </a:solidFill>
              </a:rPr>
              <a:t> </a:t>
            </a:r>
            <a:r>
              <a:rPr lang="de-DE" sz="6600" b="1" dirty="0" err="1">
                <a:solidFill>
                  <a:srgbClr val="008000"/>
                </a:solidFill>
              </a:rPr>
              <a:t>basket</a:t>
            </a:r>
            <a:endParaRPr lang="ru-RU" sz="6600" b="1" dirty="0">
              <a:solidFill>
                <a:srgbClr val="008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34976" y="993388"/>
            <a:ext cx="4963222" cy="496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32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de-DE" sz="6600" b="1" dirty="0" err="1">
                <a:solidFill>
                  <a:srgbClr val="9966FF"/>
                </a:solidFill>
              </a:rPr>
              <a:t>towel</a:t>
            </a:r>
            <a:endParaRPr lang="ru-RU" sz="6600" b="1" dirty="0">
              <a:solidFill>
                <a:srgbClr val="9966FF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25952" y="1806497"/>
            <a:ext cx="4336571" cy="4661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56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2752" y="2336180"/>
            <a:ext cx="9601200" cy="1485900"/>
          </a:xfrm>
        </p:spPr>
        <p:txBody>
          <a:bodyPr>
            <a:normAutofit/>
          </a:bodyPr>
          <a:lstStyle/>
          <a:p>
            <a:r>
              <a:rPr lang="de-DE" sz="6000" b="1" dirty="0" err="1">
                <a:solidFill>
                  <a:srgbClr val="009999"/>
                </a:solidFill>
              </a:rPr>
              <a:t>fishing</a:t>
            </a:r>
            <a:r>
              <a:rPr lang="de-DE" sz="6000" b="1" dirty="0">
                <a:solidFill>
                  <a:srgbClr val="009999"/>
                </a:solidFill>
              </a:rPr>
              <a:t> </a:t>
            </a:r>
            <a:r>
              <a:rPr lang="de-DE" sz="6000" b="1" dirty="0" err="1">
                <a:solidFill>
                  <a:srgbClr val="009999"/>
                </a:solidFill>
              </a:rPr>
              <a:t>net</a:t>
            </a:r>
            <a:endParaRPr lang="ru-RU" sz="6000" b="1" dirty="0">
              <a:solidFill>
                <a:srgbClr val="009999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78497" y="786161"/>
            <a:ext cx="5063583" cy="5063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66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878" y="2670717"/>
            <a:ext cx="9601200" cy="1485900"/>
          </a:xfrm>
        </p:spPr>
        <p:txBody>
          <a:bodyPr>
            <a:normAutofit/>
          </a:bodyPr>
          <a:lstStyle/>
          <a:p>
            <a:r>
              <a:rPr lang="de-DE" sz="6000" b="1" dirty="0" err="1">
                <a:solidFill>
                  <a:srgbClr val="FF6600"/>
                </a:solidFill>
              </a:rPr>
              <a:t>sun</a:t>
            </a:r>
            <a:r>
              <a:rPr lang="de-DE" sz="6000" b="1" dirty="0">
                <a:solidFill>
                  <a:srgbClr val="FF6600"/>
                </a:solidFill>
              </a:rPr>
              <a:t> </a:t>
            </a:r>
            <a:r>
              <a:rPr lang="de-DE" sz="6000" b="1" dirty="0" err="1">
                <a:solidFill>
                  <a:srgbClr val="FF6600"/>
                </a:solidFill>
              </a:rPr>
              <a:t>cream</a:t>
            </a:r>
            <a:endParaRPr lang="ru-RU" sz="6000" b="1" dirty="0">
              <a:solidFill>
                <a:srgbClr val="FF66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55112" y="603095"/>
            <a:ext cx="5621144" cy="562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92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262</TotalTime>
  <Words>131</Words>
  <Application>Microsoft Office PowerPoint</Application>
  <PresentationFormat>Широкоэкранный</PresentationFormat>
  <Paragraphs>41</Paragraphs>
  <Slides>38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0" baseType="lpstr">
      <vt:lpstr>Franklin Gothic Book</vt:lpstr>
      <vt:lpstr>Crop</vt:lpstr>
      <vt:lpstr>Презентация PowerPoint</vt:lpstr>
      <vt:lpstr>flippers</vt:lpstr>
      <vt:lpstr>lilo</vt:lpstr>
      <vt:lpstr>armbands</vt:lpstr>
      <vt:lpstr>sun hat</vt:lpstr>
      <vt:lpstr>picnic basket</vt:lpstr>
      <vt:lpstr>towel</vt:lpstr>
      <vt:lpstr>fishing net</vt:lpstr>
      <vt:lpstr>sun cream</vt:lpstr>
      <vt:lpstr>Презентация PowerPoint</vt:lpstr>
      <vt:lpstr>SB p.78</vt:lpstr>
      <vt:lpstr>SB p.78</vt:lpstr>
      <vt:lpstr>Презентация PowerPoint</vt:lpstr>
      <vt:lpstr>WB p.56</vt:lpstr>
      <vt:lpstr>SB p.75</vt:lpstr>
      <vt:lpstr>WB p.57</vt:lpstr>
      <vt:lpstr>SB p.79</vt:lpstr>
      <vt:lpstr>Презентация PowerPoint</vt:lpstr>
      <vt:lpstr>Презентация PowerPoint</vt:lpstr>
      <vt:lpstr>Презентация PowerPoint</vt:lpstr>
      <vt:lpstr>SB p.80</vt:lpstr>
      <vt:lpstr>SB p.81</vt:lpstr>
      <vt:lpstr>WB p.59</vt:lpstr>
      <vt:lpstr>Where are you going to go?</vt:lpstr>
      <vt:lpstr>beach</vt:lpstr>
      <vt:lpstr>desert</vt:lpstr>
      <vt:lpstr>mountains</vt:lpstr>
      <vt:lpstr>sea</vt:lpstr>
      <vt:lpstr>jungle</vt:lpstr>
      <vt:lpstr>Homework </vt:lpstr>
      <vt:lpstr>months</vt:lpstr>
      <vt:lpstr>SB p.81</vt:lpstr>
      <vt:lpstr>Is she going to read a book?</vt:lpstr>
      <vt:lpstr>Are they going to make sand castles?</vt:lpstr>
      <vt:lpstr>Is he going to catch fish?</vt:lpstr>
      <vt:lpstr>Are they going to play volleyball?</vt:lpstr>
      <vt:lpstr>Are they going to have a picnic?</vt:lpstr>
      <vt:lpstr>Are they going to go to the beach?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компьютер</dc:creator>
  <cp:lastModifiedBy>компьютер</cp:lastModifiedBy>
  <cp:revision>19</cp:revision>
  <dcterms:created xsi:type="dcterms:W3CDTF">2024-03-19T19:08:41Z</dcterms:created>
  <dcterms:modified xsi:type="dcterms:W3CDTF">2024-05-22T16:54:19Z</dcterms:modified>
</cp:coreProperties>
</file>