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70" r:id="rId5"/>
    <p:sldId id="271" r:id="rId6"/>
    <p:sldId id="269" r:id="rId7"/>
    <p:sldId id="273" r:id="rId8"/>
    <p:sldId id="274" r:id="rId9"/>
    <p:sldId id="275" r:id="rId10"/>
    <p:sldId id="276" r:id="rId11"/>
    <p:sldId id="272" r:id="rId12"/>
    <p:sldId id="260" r:id="rId13"/>
    <p:sldId id="261" r:id="rId14"/>
    <p:sldId id="262" r:id="rId15"/>
    <p:sldId id="285" r:id="rId16"/>
    <p:sldId id="286" r:id="rId17"/>
    <p:sldId id="287" r:id="rId18"/>
    <p:sldId id="288" r:id="rId19"/>
    <p:sldId id="289" r:id="rId20"/>
    <p:sldId id="263" r:id="rId21"/>
    <p:sldId id="264" r:id="rId22"/>
    <p:sldId id="284" r:id="rId23"/>
    <p:sldId id="265" r:id="rId24"/>
    <p:sldId id="258" r:id="rId25"/>
    <p:sldId id="266" r:id="rId26"/>
    <p:sldId id="267" r:id="rId27"/>
    <p:sldId id="268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BF07BBF-5C1A-46FF-B7E0-229CD4E61AB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EBFAD43-CA9A-4E7E-AECE-0842A47423EE}" type="slidenum">
              <a:rPr lang="ru-RU" smtClean="0"/>
              <a:t>‹#›</a:t>
            </a:fld>
            <a:endParaRPr lang="ru-RU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717576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07BBF-5C1A-46FF-B7E0-229CD4E61AB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FAD43-CA9A-4E7E-AECE-0842A4742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457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07BBF-5C1A-46FF-B7E0-229CD4E61AB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FAD43-CA9A-4E7E-AECE-0842A4742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808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07BBF-5C1A-46FF-B7E0-229CD4E61AB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FAD43-CA9A-4E7E-AECE-0842A4742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040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BF07BBF-5C1A-46FF-B7E0-229CD4E61AB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EBFAD43-CA9A-4E7E-AECE-0842A47423E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0963937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07BBF-5C1A-46FF-B7E0-229CD4E61AB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FAD43-CA9A-4E7E-AECE-0842A4742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315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07BBF-5C1A-46FF-B7E0-229CD4E61AB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FAD43-CA9A-4E7E-AECE-0842A4742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707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07BBF-5C1A-46FF-B7E0-229CD4E61AB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FAD43-CA9A-4E7E-AECE-0842A4742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399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07BBF-5C1A-46FF-B7E0-229CD4E61AB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FAD43-CA9A-4E7E-AECE-0842A4742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646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BF07BBF-5C1A-46FF-B7E0-229CD4E61AB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EBFAD43-CA9A-4E7E-AECE-0842A47423E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64327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BF07BBF-5C1A-46FF-B7E0-229CD4E61AB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EBFAD43-CA9A-4E7E-AECE-0842A47423E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23165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EBF07BBF-5C1A-46FF-B7E0-229CD4E61AB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0EBFAD43-CA9A-4E7E-AECE-0842A47423E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70987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3.png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3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215" y="1327003"/>
            <a:ext cx="8011142" cy="371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96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8001"/>
          </a:xfrm>
        </p:spPr>
      </p:pic>
    </p:spTree>
    <p:extLst>
      <p:ext uri="{BB962C8B-B14F-4D97-AF65-F5344CB8AC3E}">
        <p14:creationId xmlns:p14="http://schemas.microsoft.com/office/powerpoint/2010/main" val="237730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71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610" y="301082"/>
            <a:ext cx="9969190" cy="1870617"/>
          </a:xfrm>
        </p:spPr>
        <p:txBody>
          <a:bodyPr/>
          <a:lstStyle/>
          <a:p>
            <a:r>
              <a:rPr lang="de-DE" dirty="0">
                <a:solidFill>
                  <a:schemeClr val="accent6">
                    <a:lumMod val="50000"/>
                  </a:schemeClr>
                </a:solidFill>
              </a:rPr>
              <a:t>SB </a:t>
            </a:r>
            <a:r>
              <a:rPr lang="de-DE" dirty="0" smtClean="0">
                <a:solidFill>
                  <a:schemeClr val="accent6">
                    <a:lumMod val="50000"/>
                  </a:schemeClr>
                </a:solidFill>
              </a:rPr>
              <a:t>p.86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293" y="1428750"/>
            <a:ext cx="7644878" cy="4476730"/>
          </a:xfrm>
        </p:spPr>
      </p:pic>
    </p:spTree>
    <p:extLst>
      <p:ext uri="{BB962C8B-B14F-4D97-AF65-F5344CB8AC3E}">
        <p14:creationId xmlns:p14="http://schemas.microsoft.com/office/powerpoint/2010/main" val="125519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0517" y="211873"/>
            <a:ext cx="9902283" cy="1959827"/>
          </a:xfrm>
        </p:spPr>
        <p:txBody>
          <a:bodyPr/>
          <a:lstStyle/>
          <a:p>
            <a:r>
              <a:rPr lang="de-DE" dirty="0">
                <a:solidFill>
                  <a:schemeClr val="accent6">
                    <a:lumMod val="50000"/>
                  </a:schemeClr>
                </a:solidFill>
              </a:rPr>
              <a:t>SB </a:t>
            </a:r>
            <a:r>
              <a:rPr lang="de-DE" dirty="0" smtClean="0">
                <a:solidFill>
                  <a:schemeClr val="accent6">
                    <a:lumMod val="50000"/>
                  </a:schemeClr>
                </a:solidFill>
              </a:rPr>
              <a:t>p.86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895" y="2297461"/>
            <a:ext cx="7490609" cy="2876727"/>
          </a:xfrm>
        </p:spPr>
      </p:pic>
    </p:spTree>
    <p:extLst>
      <p:ext uri="{BB962C8B-B14F-4D97-AF65-F5344CB8AC3E}">
        <p14:creationId xmlns:p14="http://schemas.microsoft.com/office/powerpoint/2010/main" val="106715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610" y="256478"/>
            <a:ext cx="9969190" cy="1915222"/>
          </a:xfrm>
        </p:spPr>
        <p:txBody>
          <a:bodyPr/>
          <a:lstStyle/>
          <a:p>
            <a:r>
              <a:rPr lang="de-DE" dirty="0">
                <a:solidFill>
                  <a:schemeClr val="accent6">
                    <a:lumMod val="50000"/>
                  </a:schemeClr>
                </a:solidFill>
              </a:rPr>
              <a:t>SB </a:t>
            </a:r>
            <a:r>
              <a:rPr lang="de-DE" dirty="0" smtClean="0">
                <a:solidFill>
                  <a:schemeClr val="accent6">
                    <a:lumMod val="50000"/>
                  </a:schemeClr>
                </a:solidFill>
              </a:rPr>
              <a:t>p.87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343" y="1720208"/>
            <a:ext cx="6400816" cy="3625963"/>
          </a:xfrm>
        </p:spPr>
      </p:pic>
    </p:spTree>
    <p:extLst>
      <p:ext uri="{BB962C8B-B14F-4D97-AF65-F5344CB8AC3E}">
        <p14:creationId xmlns:p14="http://schemas.microsoft.com/office/powerpoint/2010/main" val="11480326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264" y="563136"/>
            <a:ext cx="9696697" cy="5759605"/>
          </a:xfrm>
        </p:spPr>
      </p:pic>
    </p:spTree>
    <p:extLst>
      <p:ext uri="{BB962C8B-B14F-4D97-AF65-F5344CB8AC3E}">
        <p14:creationId xmlns:p14="http://schemas.microsoft.com/office/powerpoint/2010/main" val="8139804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841" y="457916"/>
            <a:ext cx="9322718" cy="5554450"/>
          </a:xfrm>
        </p:spPr>
      </p:pic>
    </p:spTree>
    <p:extLst>
      <p:ext uri="{BB962C8B-B14F-4D97-AF65-F5344CB8AC3E}">
        <p14:creationId xmlns:p14="http://schemas.microsoft.com/office/powerpoint/2010/main" val="23872899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551985"/>
            <a:ext cx="9759617" cy="5413917"/>
          </a:xfrm>
        </p:spPr>
      </p:pic>
    </p:spTree>
    <p:extLst>
      <p:ext uri="{BB962C8B-B14F-4D97-AF65-F5344CB8AC3E}">
        <p14:creationId xmlns:p14="http://schemas.microsoft.com/office/powerpoint/2010/main" val="5576096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917" y="596590"/>
            <a:ext cx="8374565" cy="5481344"/>
          </a:xfrm>
        </p:spPr>
      </p:pic>
    </p:spTree>
    <p:extLst>
      <p:ext uri="{BB962C8B-B14F-4D97-AF65-F5344CB8AC3E}">
        <p14:creationId xmlns:p14="http://schemas.microsoft.com/office/powerpoint/2010/main" val="21134469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536" y="484746"/>
            <a:ext cx="7103327" cy="5858949"/>
          </a:xfrm>
        </p:spPr>
      </p:pic>
    </p:spTree>
    <p:extLst>
      <p:ext uri="{BB962C8B-B14F-4D97-AF65-F5344CB8AC3E}">
        <p14:creationId xmlns:p14="http://schemas.microsoft.com/office/powerpoint/2010/main" val="2424330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5912" y="289932"/>
            <a:ext cx="9946888" cy="1881768"/>
          </a:xfrm>
        </p:spPr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SB p.83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667" y="786161"/>
            <a:ext cx="6560998" cy="5477107"/>
          </a:xfrm>
        </p:spPr>
      </p:pic>
      <p:pic>
        <p:nvPicPr>
          <p:cNvPr id="5" name="Brilliant RS 2 15-02-2011_8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988634" y="2488581"/>
            <a:ext cx="609600" cy="609600"/>
          </a:xfrm>
          <a:prstGeom prst="rect">
            <a:avLst/>
          </a:prstGeom>
        </p:spPr>
      </p:pic>
      <p:pic>
        <p:nvPicPr>
          <p:cNvPr id="6" name="Brilliant RS 2 15-02-2011_87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988634" y="51091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01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7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31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4761" y="367990"/>
            <a:ext cx="9958039" cy="1803710"/>
          </a:xfrm>
        </p:spPr>
        <p:txBody>
          <a:bodyPr/>
          <a:lstStyle/>
          <a:p>
            <a:r>
              <a:rPr lang="de-DE" dirty="0">
                <a:solidFill>
                  <a:schemeClr val="accent6">
                    <a:lumMod val="50000"/>
                  </a:schemeClr>
                </a:solidFill>
              </a:rPr>
              <a:t>SB </a:t>
            </a:r>
            <a:r>
              <a:rPr lang="de-DE" dirty="0" smtClean="0">
                <a:solidFill>
                  <a:schemeClr val="accent6">
                    <a:lumMod val="50000"/>
                  </a:schemeClr>
                </a:solidFill>
              </a:rPr>
              <a:t>p.87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453" y="1718468"/>
            <a:ext cx="6553494" cy="4327351"/>
          </a:xfrm>
        </p:spPr>
      </p:pic>
    </p:spTree>
    <p:extLst>
      <p:ext uri="{BB962C8B-B14F-4D97-AF65-F5344CB8AC3E}">
        <p14:creationId xmlns:p14="http://schemas.microsoft.com/office/powerpoint/2010/main" val="39700239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1307" y="245327"/>
            <a:ext cx="9991493" cy="1926373"/>
          </a:xfrm>
        </p:spPr>
        <p:txBody>
          <a:bodyPr/>
          <a:lstStyle/>
          <a:p>
            <a:r>
              <a:rPr lang="de-DE" dirty="0">
                <a:solidFill>
                  <a:schemeClr val="accent6">
                    <a:lumMod val="50000"/>
                  </a:schemeClr>
                </a:solidFill>
              </a:rPr>
              <a:t>SB </a:t>
            </a:r>
            <a:r>
              <a:rPr lang="de-DE" dirty="0" smtClean="0">
                <a:solidFill>
                  <a:schemeClr val="accent6">
                    <a:lumMod val="50000"/>
                  </a:schemeClr>
                </a:solidFill>
              </a:rPr>
              <a:t>p.88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746" y="1775359"/>
            <a:ext cx="7393051" cy="3716223"/>
          </a:xfrm>
        </p:spPr>
      </p:pic>
      <p:pic>
        <p:nvPicPr>
          <p:cNvPr id="5" name="Brilliant RS 2 15-02-2011_9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32998" y="54915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81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950" y="1522552"/>
            <a:ext cx="3824869" cy="4958164"/>
          </a:xfrm>
        </p:spPr>
      </p:pic>
    </p:spTree>
    <p:extLst>
      <p:ext uri="{BB962C8B-B14F-4D97-AF65-F5344CB8AC3E}">
        <p14:creationId xmlns:p14="http://schemas.microsoft.com/office/powerpoint/2010/main" val="24752439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727" y="278780"/>
            <a:ext cx="9813073" cy="1892920"/>
          </a:xfrm>
        </p:spPr>
        <p:txBody>
          <a:bodyPr/>
          <a:lstStyle/>
          <a:p>
            <a:r>
              <a:rPr lang="de-DE" dirty="0">
                <a:solidFill>
                  <a:schemeClr val="accent6">
                    <a:lumMod val="50000"/>
                  </a:schemeClr>
                </a:solidFill>
              </a:rPr>
              <a:t>SB </a:t>
            </a:r>
            <a:r>
              <a:rPr lang="de-DE" dirty="0" smtClean="0">
                <a:solidFill>
                  <a:schemeClr val="accent6">
                    <a:lumMod val="50000"/>
                  </a:schemeClr>
                </a:solidFill>
              </a:rPr>
              <a:t>p.88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872" y="2171700"/>
            <a:ext cx="7238790" cy="2786201"/>
          </a:xfrm>
        </p:spPr>
      </p:pic>
    </p:spTree>
    <p:extLst>
      <p:ext uri="{BB962C8B-B14F-4D97-AF65-F5344CB8AC3E}">
        <p14:creationId xmlns:p14="http://schemas.microsoft.com/office/powerpoint/2010/main" val="14913471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510" y="4770676"/>
            <a:ext cx="4855623" cy="19476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13" y="276516"/>
            <a:ext cx="5795318" cy="63653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71" y="0"/>
            <a:ext cx="5210902" cy="4829849"/>
          </a:xfrm>
          <a:prstGeom prst="rect">
            <a:avLst/>
          </a:prstGeom>
        </p:spPr>
      </p:pic>
      <p:pic>
        <p:nvPicPr>
          <p:cNvPr id="7" name="Brilliant RS 2 15-02-2011_8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593710" y="54396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79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6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4761" y="245327"/>
            <a:ext cx="9958039" cy="1926373"/>
          </a:xfrm>
        </p:spPr>
        <p:txBody>
          <a:bodyPr/>
          <a:lstStyle/>
          <a:p>
            <a:r>
              <a:rPr lang="de-DE" dirty="0">
                <a:solidFill>
                  <a:schemeClr val="accent6">
                    <a:lumMod val="50000"/>
                  </a:schemeClr>
                </a:solidFill>
              </a:rPr>
              <a:t>SB </a:t>
            </a:r>
            <a:r>
              <a:rPr lang="de-DE" dirty="0" smtClean="0">
                <a:solidFill>
                  <a:schemeClr val="accent6">
                    <a:lumMod val="50000"/>
                  </a:schemeClr>
                </a:solidFill>
              </a:rPr>
              <a:t>p.88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688" y="2293411"/>
            <a:ext cx="7305690" cy="3031795"/>
          </a:xfrm>
        </p:spPr>
      </p:pic>
      <p:pic>
        <p:nvPicPr>
          <p:cNvPr id="5" name="Brilliant RS 2 15-02-2011_9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017512" y="55774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96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2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9434" y="334537"/>
            <a:ext cx="10203366" cy="1837163"/>
          </a:xfrm>
        </p:spPr>
        <p:txBody>
          <a:bodyPr/>
          <a:lstStyle/>
          <a:p>
            <a:r>
              <a:rPr lang="de-DE" dirty="0">
                <a:solidFill>
                  <a:schemeClr val="accent6">
                    <a:lumMod val="50000"/>
                  </a:schemeClr>
                </a:solidFill>
              </a:rPr>
              <a:t>SB </a:t>
            </a:r>
            <a:r>
              <a:rPr lang="de-DE" dirty="0" smtClean="0">
                <a:solidFill>
                  <a:schemeClr val="accent6">
                    <a:lumMod val="50000"/>
                  </a:schemeClr>
                </a:solidFill>
              </a:rPr>
              <a:t>p.89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575" y="167561"/>
            <a:ext cx="5609064" cy="6323473"/>
          </a:xfrm>
        </p:spPr>
      </p:pic>
    </p:spTree>
    <p:extLst>
      <p:ext uri="{BB962C8B-B14F-4D97-AF65-F5344CB8AC3E}">
        <p14:creationId xmlns:p14="http://schemas.microsoft.com/office/powerpoint/2010/main" val="23081858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737" y="245327"/>
            <a:ext cx="10181063" cy="1926373"/>
          </a:xfrm>
        </p:spPr>
        <p:txBody>
          <a:bodyPr/>
          <a:lstStyle/>
          <a:p>
            <a:r>
              <a:rPr lang="de-DE" dirty="0">
                <a:solidFill>
                  <a:schemeClr val="accent6">
                    <a:lumMod val="50000"/>
                  </a:schemeClr>
                </a:solidFill>
              </a:rPr>
              <a:t>SB </a:t>
            </a:r>
            <a:r>
              <a:rPr lang="de-DE" dirty="0" smtClean="0">
                <a:solidFill>
                  <a:schemeClr val="accent6">
                    <a:lumMod val="50000"/>
                  </a:schemeClr>
                </a:solidFill>
              </a:rPr>
              <a:t>p.90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122" y="91582"/>
            <a:ext cx="5399378" cy="6534101"/>
          </a:xfrm>
        </p:spPr>
      </p:pic>
      <p:pic>
        <p:nvPicPr>
          <p:cNvPr id="5" name="Brilliant RS 2 15-02-2011_9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3200" y="4256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1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1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8868" y="1232210"/>
            <a:ext cx="9601200" cy="14859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Степени сравнения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874" y="2506503"/>
            <a:ext cx="7158502" cy="2254334"/>
          </a:xfr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791736" y="144966"/>
            <a:ext cx="4473578" cy="7582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4000" dirty="0">
                <a:solidFill>
                  <a:schemeClr val="accent6">
                    <a:lumMod val="50000"/>
                  </a:schemeClr>
                </a:solidFill>
              </a:rPr>
              <a:t>SB </a:t>
            </a:r>
            <a:r>
              <a:rPr lang="de-DE" sz="4000" dirty="0" smtClean="0">
                <a:solidFill>
                  <a:schemeClr val="accent6">
                    <a:lumMod val="50000"/>
                  </a:schemeClr>
                </a:solidFill>
              </a:rPr>
              <a:t>p.86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37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76644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9116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1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4665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375814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1024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A2E40"/>
      </a:dk2>
      <a:lt2>
        <a:srgbClr val="EBE7DD"/>
      </a:lt2>
      <a:accent1>
        <a:srgbClr val="69A1AB"/>
      </a:accent1>
      <a:accent2>
        <a:srgbClr val="F2C418"/>
      </a:accent2>
      <a:accent3>
        <a:srgbClr val="87492C"/>
      </a:accent3>
      <a:accent4>
        <a:srgbClr val="4A845E"/>
      </a:accent4>
      <a:accent5>
        <a:srgbClr val="DC9528"/>
      </a:accent5>
      <a:accent6>
        <a:srgbClr val="9A5D78"/>
      </a:accent6>
      <a:hlink>
        <a:srgbClr val="66C8E3"/>
      </a:hlink>
      <a:folHlink>
        <a:srgbClr val="B162A1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17F9D331-421E-442F-B033-AF5B21A4485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199</TotalTime>
  <Words>24</Words>
  <Application>Microsoft Office PowerPoint</Application>
  <PresentationFormat>Широкоэкранный</PresentationFormat>
  <Paragraphs>12</Paragraphs>
  <Slides>27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Franklin Gothic Book</vt:lpstr>
      <vt:lpstr>Crop</vt:lpstr>
      <vt:lpstr>Презентация PowerPoint</vt:lpstr>
      <vt:lpstr>SB p.83</vt:lpstr>
      <vt:lpstr>Степени сравнения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SB p.86</vt:lpstr>
      <vt:lpstr>SB p.86</vt:lpstr>
      <vt:lpstr>SB p.87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SB p.87</vt:lpstr>
      <vt:lpstr>SB p.88</vt:lpstr>
      <vt:lpstr>Презентация PowerPoint</vt:lpstr>
      <vt:lpstr>SB p.88</vt:lpstr>
      <vt:lpstr>Презентация PowerPoint</vt:lpstr>
      <vt:lpstr>SB p.88</vt:lpstr>
      <vt:lpstr>SB p.89</vt:lpstr>
      <vt:lpstr>SB p.90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компьютер</dc:creator>
  <cp:lastModifiedBy>компьютер</cp:lastModifiedBy>
  <cp:revision>19</cp:revision>
  <dcterms:created xsi:type="dcterms:W3CDTF">2024-04-14T14:19:16Z</dcterms:created>
  <dcterms:modified xsi:type="dcterms:W3CDTF">2024-05-22T16:55:19Z</dcterms:modified>
</cp:coreProperties>
</file>