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2" r:id="rId6"/>
    <p:sldId id="258" r:id="rId7"/>
    <p:sldId id="263" r:id="rId8"/>
    <p:sldId id="261" r:id="rId9"/>
    <p:sldId id="264" r:id="rId10"/>
    <p:sldId id="265" r:id="rId11"/>
    <p:sldId id="266" r:id="rId12"/>
    <p:sldId id="267" r:id="rId13"/>
    <p:sldId id="271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0178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277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373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324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78545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379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066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89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002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14746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020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6D1A8E6-E823-497E-BBE8-8CB6C685037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3F8A92E-892C-475D-A095-23021370E4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1151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92" y="1614105"/>
            <a:ext cx="7488928" cy="333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39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SB 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p.96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197" y="1840961"/>
            <a:ext cx="7226006" cy="3066775"/>
          </a:xfrm>
        </p:spPr>
      </p:pic>
      <p:pic>
        <p:nvPicPr>
          <p:cNvPr id="3" name="Brilliant RS 2 15-02-2011_9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78283" y="55440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668" y="223024"/>
            <a:ext cx="9891132" cy="1948676"/>
          </a:xfrm>
        </p:spPr>
        <p:txBody>
          <a:bodyPr/>
          <a:lstStyle/>
          <a:p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SB p.96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753" y="1232210"/>
            <a:ext cx="7348893" cy="4903842"/>
          </a:xfrm>
        </p:spPr>
      </p:pic>
      <p:pic>
        <p:nvPicPr>
          <p:cNvPr id="3" name="Brilliant RS 2 15-02-2011_9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3200" y="51314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8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9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40" y="2490141"/>
            <a:ext cx="8320720" cy="1948044"/>
          </a:xfrm>
        </p:spPr>
      </p:pic>
    </p:spTree>
    <p:extLst>
      <p:ext uri="{BB962C8B-B14F-4D97-AF65-F5344CB8AC3E}">
        <p14:creationId xmlns:p14="http://schemas.microsoft.com/office/powerpoint/2010/main" val="8732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181" y="91166"/>
            <a:ext cx="5363735" cy="6722687"/>
          </a:xfrm>
        </p:spPr>
      </p:pic>
    </p:spTree>
    <p:extLst>
      <p:ext uri="{BB962C8B-B14F-4D97-AF65-F5344CB8AC3E}">
        <p14:creationId xmlns:p14="http://schemas.microsoft.com/office/powerpoint/2010/main" val="477092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434" y="87691"/>
            <a:ext cx="5597912" cy="6680757"/>
          </a:xfrm>
        </p:spPr>
      </p:pic>
    </p:spTree>
    <p:extLst>
      <p:ext uri="{BB962C8B-B14F-4D97-AF65-F5344CB8AC3E}">
        <p14:creationId xmlns:p14="http://schemas.microsoft.com/office/powerpoint/2010/main" val="1596657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69" y="419399"/>
            <a:ext cx="7088062" cy="6050168"/>
          </a:xfrm>
        </p:spPr>
      </p:pic>
    </p:spTree>
    <p:extLst>
      <p:ext uri="{BB962C8B-B14F-4D97-AF65-F5344CB8AC3E}">
        <p14:creationId xmlns:p14="http://schemas.microsoft.com/office/powerpoint/2010/main" val="1817427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Future Simple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96" y="2171700"/>
            <a:ext cx="7164602" cy="3077841"/>
          </a:xfrm>
        </p:spPr>
      </p:pic>
    </p:spTree>
    <p:extLst>
      <p:ext uri="{BB962C8B-B14F-4D97-AF65-F5344CB8AC3E}">
        <p14:creationId xmlns:p14="http://schemas.microsoft.com/office/powerpoint/2010/main" val="1244483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SB p.94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757" y="1974876"/>
            <a:ext cx="7966491" cy="3143534"/>
          </a:xfrm>
        </p:spPr>
      </p:pic>
    </p:spTree>
    <p:extLst>
      <p:ext uri="{BB962C8B-B14F-4D97-AF65-F5344CB8AC3E}">
        <p14:creationId xmlns:p14="http://schemas.microsoft.com/office/powerpoint/2010/main" val="75287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9298" y="557561"/>
            <a:ext cx="9623502" cy="1614139"/>
          </a:xfrm>
        </p:spPr>
        <p:txBody>
          <a:bodyPr/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441" y="1762740"/>
            <a:ext cx="7529518" cy="3591427"/>
          </a:xfrm>
        </p:spPr>
      </p:pic>
    </p:spTree>
    <p:extLst>
      <p:ext uri="{BB962C8B-B14F-4D97-AF65-F5344CB8AC3E}">
        <p14:creationId xmlns:p14="http://schemas.microsoft.com/office/powerpoint/2010/main" val="1699840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8" y="390702"/>
            <a:ext cx="5697216" cy="612346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446" y="84878"/>
            <a:ext cx="5229955" cy="6735115"/>
          </a:xfrm>
          <a:prstGeom prst="rect">
            <a:avLst/>
          </a:prstGeom>
        </p:spPr>
      </p:pic>
      <p:pic>
        <p:nvPicPr>
          <p:cNvPr id="6" name="Brilliant RS 2 15-02-2011_9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9794" y="44288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2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SB p.95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89" y="2060419"/>
            <a:ext cx="8598022" cy="3191806"/>
          </a:xfrm>
        </p:spPr>
      </p:pic>
    </p:spTree>
    <p:extLst>
      <p:ext uri="{BB962C8B-B14F-4D97-AF65-F5344CB8AC3E}">
        <p14:creationId xmlns:p14="http://schemas.microsoft.com/office/powerpoint/2010/main" val="32475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094" y="1428750"/>
            <a:ext cx="7062211" cy="2354070"/>
          </a:xfrm>
        </p:spPr>
      </p:pic>
    </p:spTree>
    <p:extLst>
      <p:ext uri="{BB962C8B-B14F-4D97-AF65-F5344CB8AC3E}">
        <p14:creationId xmlns:p14="http://schemas.microsoft.com/office/powerpoint/2010/main" val="3584819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11" y="1610552"/>
            <a:ext cx="6695177" cy="3927993"/>
          </a:xfrm>
        </p:spPr>
      </p:pic>
    </p:spTree>
    <p:extLst>
      <p:ext uri="{BB962C8B-B14F-4D97-AF65-F5344CB8AC3E}">
        <p14:creationId xmlns:p14="http://schemas.microsoft.com/office/powerpoint/2010/main" val="222285434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88</TotalTime>
  <Words>10</Words>
  <Application>Microsoft Office PowerPoint</Application>
  <PresentationFormat>Широкоэкранный</PresentationFormat>
  <Paragraphs>5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Franklin Gothic Book</vt:lpstr>
      <vt:lpstr>Crop</vt:lpstr>
      <vt:lpstr>Презентация PowerPoint</vt:lpstr>
      <vt:lpstr>Презентация PowerPoint</vt:lpstr>
      <vt:lpstr>Future Simple</vt:lpstr>
      <vt:lpstr>SB p.94</vt:lpstr>
      <vt:lpstr>Презентация PowerPoint</vt:lpstr>
      <vt:lpstr>Презентация PowerPoint</vt:lpstr>
      <vt:lpstr>SB p.95</vt:lpstr>
      <vt:lpstr>Презентация PowerPoint</vt:lpstr>
      <vt:lpstr>Презентация PowerPoint</vt:lpstr>
      <vt:lpstr>SB p.96</vt:lpstr>
      <vt:lpstr>SB p.96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8</cp:revision>
  <dcterms:created xsi:type="dcterms:W3CDTF">2024-05-05T15:27:44Z</dcterms:created>
  <dcterms:modified xsi:type="dcterms:W3CDTF">2024-05-22T16:56:07Z</dcterms:modified>
</cp:coreProperties>
</file>