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3" r:id="rId2"/>
    <p:sldId id="271" r:id="rId3"/>
    <p:sldId id="278" r:id="rId4"/>
    <p:sldId id="295" r:id="rId5"/>
    <p:sldId id="301" r:id="rId6"/>
    <p:sldId id="304" r:id="rId7"/>
    <p:sldId id="275" r:id="rId8"/>
    <p:sldId id="303" r:id="rId9"/>
    <p:sldId id="290" r:id="rId10"/>
    <p:sldId id="292" r:id="rId11"/>
    <p:sldId id="305" r:id="rId12"/>
    <p:sldId id="308" r:id="rId13"/>
    <p:sldId id="291" r:id="rId14"/>
    <p:sldId id="298" r:id="rId15"/>
    <p:sldId id="283" r:id="rId16"/>
    <p:sldId id="299" r:id="rId17"/>
    <p:sldId id="28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092"/>
    <a:srgbClr val="B686DA"/>
    <a:srgbClr val="7A72B4"/>
    <a:srgbClr val="565AA8"/>
    <a:srgbClr val="D3D0E8"/>
    <a:srgbClr val="B4AFD7"/>
    <a:srgbClr val="6E71B5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2" autoAdjust="0"/>
    <p:restoredTop sz="94660"/>
  </p:normalViewPr>
  <p:slideViewPr>
    <p:cSldViewPr snapToGrid="0">
      <p:cViewPr varScale="1">
        <p:scale>
          <a:sx n="83" d="100"/>
          <a:sy n="83" d="100"/>
        </p:scale>
        <p:origin x="45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9CF4F-C348-4C0B-9500-A8AEA7CA62A4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DA2CC-41AE-4F33-91C0-2C19EA934C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50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DA2CC-41AE-4F33-91C0-2C19EA934C3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585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DA2CC-41AE-4F33-91C0-2C19EA934C3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585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B4BB0-5D90-044D-8404-C64EDC77A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13993E-60B0-F338-A69D-0C05C8142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D74330-D3D1-BFFA-91E8-0865C4BC6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751E0D-FB70-C4BB-1C1F-738524AFC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217062-8084-38A9-36CD-D1E7362C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11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ABB950-18E7-28A3-5C1B-011DDEB53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BA4EAA-20C8-E5E8-67F0-8BFA432F8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6D2BB3-05B5-650F-ED32-78D6E0DE9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52EBDF-6432-DF55-C50B-A43930480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4816C8-DF8C-E5D3-7434-1F92B194F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788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181171-10FB-7C6D-75AD-9A4E1988F2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4654B7A-E9D1-ACC7-1BED-0566F7327D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743E8-4C0C-EF30-523D-BB0C30B2F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6A9B8D-5EB3-8A13-78C2-D47D5849C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C6CA97-112E-BC01-DE11-03AC0A870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38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5372C-36DA-79E5-77F0-E772A8B45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0CF8AC-C37B-FA74-EDB2-844F2C7C0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CB9EA6-C3FA-B423-D00C-3AD893571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54EE3-888B-A6B7-A7C7-3CCF75A23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AA75D8-DA06-B7E9-1CC8-ED283093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9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7E33B-DBED-000F-F34D-55A69655A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7AEF21-C988-11EC-BA61-34ADE1AD4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66C6F9-6110-BCB7-7504-D31A66649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B34E0B-D2BE-CE65-C216-594D8F6B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FF795E-EDAE-977F-EF57-C33B8A7C1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1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E76F1-33C6-7790-93FF-C61997E1C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6A42F9-4851-C528-80D5-75630CCE3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FA37E7-041C-0931-E545-3F9A6E929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B9EC9C-BE78-7B64-0E57-2DFCD5DAB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0652E2-A541-232D-2BB8-4E50BD17C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D5D2C2-EED7-BCB0-B5F6-F992090AC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03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C0909-93B7-B3C5-1D9C-B5D76687B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134951-8BCD-AAF4-E7E9-45749031B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E54F23-B734-6A90-2344-CF815AE55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67A1DA-BC41-E014-A36C-B80079BD6F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3FD021A-EDE8-1E86-18B9-BED1C2A244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A6CAA14-74B8-72DA-DCC7-54226A578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D3FACB-6F7D-D6F8-B725-68F3DFD99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5564D05-A707-8D2D-A264-75697E580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269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5312E8-90D7-D544-76E9-7B8A62815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6F03C6-6EE4-6E03-B66A-F452A8245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58EE663-6F6E-98BA-AB0F-B497DCEC5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C3035B-BDB6-56E2-72C4-C2FC6D0AA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9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E2B7C96-EDED-34D5-0361-9830C9D72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93258AF-EAB2-A17C-AB6B-46B18218C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76B905-0BE0-7715-3619-2E9510EE8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597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555A18-A351-9131-1C62-7C834899C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B857B0-574A-4C3C-931D-5F8C1FEF5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464653-6782-EAE2-7219-954E86353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45EF4C-DF3B-A539-EE34-5EB3308B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A78213-0C66-8999-85D7-9467842F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060E94-E76B-746B-2728-88A428951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5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E7390C-DCEF-534D-FD8F-E58A93421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5B9852-8439-203E-6EAE-732E0BB22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EB7D35-CC36-BB6F-8962-DEEC298D0C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5AA7E5-8903-67C2-3AB6-AD7571BDD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721C2D-F6F2-D6A7-5CA8-341DE14EA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6A7514-E078-0181-CB6C-40614E676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EA0A3B-5F0C-9836-642A-BF287061D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40CF61-4997-3299-33BD-95DC4D4C5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4DEEC2-7806-90CC-F012-C78C5A59B5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0FCB2-1791-4F5A-86BA-1BF34DA86858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141D30-3AE6-A69B-87B0-A1B11A487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CE4732-CAA4-99CD-86CB-0F0C8CE2F0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D1519-9EF0-437F-8864-7523B3656D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17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2.png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4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12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26.png"/><Relationship Id="rId5" Type="http://schemas.openxmlformats.org/officeDocument/2006/relationships/image" Target="../media/image5.pn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30.png"/><Relationship Id="rId5" Type="http://schemas.openxmlformats.org/officeDocument/2006/relationships/image" Target="../media/image5.pn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4.png"/><Relationship Id="rId10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12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5.pn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ject 3">
            <a:extLst>
              <a:ext uri="{FF2B5EF4-FFF2-40B4-BE49-F238E27FC236}">
                <a16:creationId xmlns:a16="http://schemas.microsoft.com/office/drawing/2014/main" id="{E29D6257-B709-4A86-A41A-6661EB71CAE1}"/>
              </a:ext>
            </a:extLst>
          </p:cNvPr>
          <p:cNvPicPr/>
          <p:nvPr/>
        </p:nvPicPr>
        <p:blipFill rotWithShape="1">
          <a:blip r:embed="rId2" cstate="print"/>
          <a:srcRect t="21739" r="19960" b="-1"/>
          <a:stretch/>
        </p:blipFill>
        <p:spPr>
          <a:xfrm>
            <a:off x="0" y="-33018"/>
            <a:ext cx="12192000" cy="68910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9EF0-AEB6-1C91-8203-3C45DC7E4D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19630"/>
          <a:stretch/>
        </p:blipFill>
        <p:spPr>
          <a:xfrm>
            <a:off x="-1787" y="4795668"/>
            <a:ext cx="4254030" cy="21788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7" r="6161"/>
          <a:stretch/>
        </p:blipFill>
        <p:spPr>
          <a:xfrm>
            <a:off x="8203361" y="-9525"/>
            <a:ext cx="3988639" cy="68865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481825" y="1552860"/>
            <a:ext cx="841452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Всероссийская научно-практическая конференция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«Всероссийский проект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«Орлята России» - ресурс семейного воспитания»</a:t>
            </a:r>
          </a:p>
        </p:txBody>
      </p:sp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822" y="325651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3127397" y="618990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Новосибирск, 17 апреля 2024 г.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26014" r="30000" b="21625"/>
          <a:stretch/>
        </p:blipFill>
        <p:spPr>
          <a:xfrm>
            <a:off x="4495799" y="323696"/>
            <a:ext cx="999116" cy="68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2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538631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11930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1756" y="1380836"/>
            <a:ext cx="9701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E0092"/>
                </a:solidFill>
              </a:rPr>
              <a:t>Орленок-Эрудит  «</a:t>
            </a:r>
            <a:r>
              <a:rPr lang="ru-RU" sz="4000" b="1" dirty="0" err="1" smtClean="0">
                <a:solidFill>
                  <a:srgbClr val="3E0092"/>
                </a:solidFill>
              </a:rPr>
              <a:t>Квиз</a:t>
            </a:r>
            <a:r>
              <a:rPr lang="ru-RU" sz="4000" b="1" dirty="0" smtClean="0">
                <a:solidFill>
                  <a:srgbClr val="3E0092"/>
                </a:solidFill>
              </a:rPr>
              <a:t> </a:t>
            </a:r>
            <a:r>
              <a:rPr lang="ru-RU" sz="4000" b="1" dirty="0">
                <a:solidFill>
                  <a:srgbClr val="3E0092"/>
                </a:solidFill>
              </a:rPr>
              <a:t>ко Дню </a:t>
            </a:r>
            <a:r>
              <a:rPr lang="ru-RU" sz="4000" b="1" dirty="0" smtClean="0">
                <a:solidFill>
                  <a:srgbClr val="3E0092"/>
                </a:solidFill>
              </a:rPr>
              <a:t>матери»</a:t>
            </a:r>
            <a:endParaRPr lang="ru-RU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24" y="2168048"/>
            <a:ext cx="5108565" cy="4190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95" y="2168048"/>
            <a:ext cx="5299006" cy="4190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11930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004" y="3815667"/>
            <a:ext cx="83305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компонент</a:t>
            </a:r>
          </a:p>
          <a:p>
            <a:pPr algn="just"/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Перед вами портрет матери художника, написанный знаменитым нашим земляком, который бесконечно любил свою мать. В письмах к ней обращался исключительно на «Вы». Хотя казачка Прасковья Федоровна грамоте обучена не была. Характер имела несговорчивый, но, видя, как сын скучает по искусству, без тени сомнения благословила на дальнюю дорогу в Петербург на учебу. В Красноярске находится музей-усадьба с произведениями мастера.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71" y="211930"/>
            <a:ext cx="2864430" cy="3741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7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11930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2497" y="4678161"/>
            <a:ext cx="83305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 startAt="2"/>
            </a:pPr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 в нашем городе проводится кинофорум российских фильмов. Он носит имя нашей соотечественницы. В детстве эта знамения актриса была очень заботливой сестрой для своих младших брата и двух сестер. Назовите имя актрисы. 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795" y="282878"/>
            <a:ext cx="2778845" cy="3982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1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11930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33" y="2467656"/>
            <a:ext cx="4039518" cy="303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302" y="2496604"/>
            <a:ext cx="3958438" cy="297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1064" y="1124492"/>
            <a:ext cx="5461907" cy="61291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3E0092"/>
                </a:solidFill>
              </a:rPr>
              <a:t>Трек «Орленок-Эколог»</a:t>
            </a:r>
            <a:endParaRPr lang="ru-RU" sz="3600" b="1" dirty="0">
              <a:solidFill>
                <a:srgbClr val="3E0092"/>
              </a:solidFill>
            </a:endParaRPr>
          </a:p>
        </p:txBody>
      </p:sp>
      <p:pic>
        <p:nvPicPr>
          <p:cNvPr id="15" name="Рисунок 14" descr="C:\Users\83C6~1\AppData\Local\Temp\Rar$DIa0.482\1713199978404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010" y="2496604"/>
            <a:ext cx="3796720" cy="297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42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9494982" y="0"/>
            <a:ext cx="2697018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11930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33004" y="4360102"/>
            <a:ext cx="8739546" cy="1173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Интересный взрослый-родител</a:t>
            </a:r>
            <a:r>
              <a:rPr lang="ru-RU" sz="3600" b="1" dirty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  <a:endParaRPr lang="ru-RU" sz="3600" b="1" dirty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" r="16729"/>
          <a:stretch/>
        </p:blipFill>
        <p:spPr bwMode="auto">
          <a:xfrm>
            <a:off x="5445580" y="247702"/>
            <a:ext cx="4317255" cy="410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9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233004" y="1433099"/>
            <a:ext cx="864314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Акции и </a:t>
            </a:r>
            <a:r>
              <a:rPr lang="ru-RU" sz="36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конкурсы для родителей:</a:t>
            </a:r>
            <a:endParaRPr lang="ru-RU" sz="3600" b="1" dirty="0" smtClean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«Синичкин день»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Экомарафон</a:t>
            </a:r>
            <a:r>
              <a:rPr lang="ru-RU" sz="36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«Сдай макулатуру – спаси дерево!»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«Спасибо, солдат!»</a:t>
            </a:r>
          </a:p>
          <a:p>
            <a:pPr marL="571500" indent="-571500">
              <a:buFont typeface="Courier New" panose="02070309020205020404" pitchFamily="49" charset="0"/>
              <a:buChar char="o"/>
            </a:pPr>
            <a:r>
              <a:rPr lang="ru-RU" sz="36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«Вперед, орлята Красноярского края!»</a:t>
            </a:r>
          </a:p>
          <a:p>
            <a:pPr marL="571500" indent="-571500">
              <a:buFont typeface="Wingdings" pitchFamily="2" charset="2"/>
              <a:buChar char="Ø"/>
            </a:pPr>
            <a:endParaRPr lang="ru-RU" sz="3600" b="1" dirty="0" smtClean="0">
              <a:solidFill>
                <a:srgbClr val="3E0092"/>
              </a:solidFill>
            </a:endParaRPr>
          </a:p>
        </p:txBody>
      </p:sp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5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9502219" y="0"/>
            <a:ext cx="2689782" cy="692870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12735" y="-273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5893970" y="2333703"/>
            <a:ext cx="4176075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Мне нравится быть орленком. Делать природу чище, кормить птиц». (Ярослав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«Мне нравится быть орленком, потому что когда ты помогаешь природе, тебе самому приятно смотреть на чистоту». (Ксюша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0"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«Мне нравится быть орленком, мы делаем добрые дела». (Маша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itchFamily="2" charset="2"/>
              <a:buChar char="Ø"/>
            </a:pPr>
            <a:endParaRPr lang="ru-RU" sz="3600" b="1" dirty="0" smtClean="0">
              <a:solidFill>
                <a:srgbClr val="3E0092"/>
              </a:solidFill>
            </a:endParaRPr>
          </a:p>
        </p:txBody>
      </p:sp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50" y="4488045"/>
            <a:ext cx="5695360" cy="1879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3" y="2253006"/>
            <a:ext cx="5590151" cy="174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150" y="1231518"/>
            <a:ext cx="8926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Нравится ли тебе быть орленком? Почему?</a:t>
            </a:r>
          </a:p>
        </p:txBody>
      </p:sp>
    </p:spTree>
    <p:extLst>
      <p:ext uri="{BB962C8B-B14F-4D97-AF65-F5344CB8AC3E}">
        <p14:creationId xmlns:p14="http://schemas.microsoft.com/office/powerpoint/2010/main" val="227035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9EF0-AEB6-1C91-8203-3C45DC7E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19630"/>
          <a:stretch/>
        </p:blipFill>
        <p:spPr>
          <a:xfrm>
            <a:off x="5588726" y="149680"/>
            <a:ext cx="1613694" cy="8265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 r="16429"/>
          <a:stretch/>
        </p:blipFill>
        <p:spPr>
          <a:xfrm>
            <a:off x="9203486" y="-28509"/>
            <a:ext cx="29885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20" name="Заголовок 6"/>
          <p:cNvSpPr>
            <a:spLocks noGrp="1"/>
          </p:cNvSpPr>
          <p:nvPr>
            <p:ph type="title"/>
          </p:nvPr>
        </p:nvSpPr>
        <p:spPr>
          <a:xfrm>
            <a:off x="453248" y="2466109"/>
            <a:ext cx="9651333" cy="1558884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Стрельцова</a:t>
            </a:r>
            <a:r>
              <a:rPr lang="ru-RU" sz="40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Александра </a:t>
            </a:r>
            <a:r>
              <a:rPr lang="ru-RU" sz="4000" b="1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Камильевна</a:t>
            </a:r>
            <a:r>
              <a:rPr lang="ru-RU" sz="40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strelcova-aleksa-1972@mail</a:t>
            </a:r>
            <a:r>
              <a:rPr lang="ru-RU" sz="32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endParaRPr lang="ru-RU" sz="3200" dirty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бъект 7"/>
          <p:cNvSpPr txBox="1">
            <a:spLocks/>
          </p:cNvSpPr>
          <p:nvPr/>
        </p:nvSpPr>
        <p:spPr>
          <a:xfrm>
            <a:off x="3949869" y="4893946"/>
            <a:ext cx="2758892" cy="1282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>
              <a:solidFill>
                <a:srgbClr val="3E0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9EF0-AEB6-1C91-8203-3C45DC7E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19630"/>
          <a:stretch/>
        </p:blipFill>
        <p:spPr>
          <a:xfrm>
            <a:off x="-1787" y="4795668"/>
            <a:ext cx="4254030" cy="21788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400050" y="1346834"/>
            <a:ext cx="81234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Семья как значимое качество и ценность треков «Орлята России»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412665-CDF5-6A9F-06FA-AF603244064B}"/>
              </a:ext>
            </a:extLst>
          </p:cNvPr>
          <p:cNvSpPr txBox="1"/>
          <p:nvPr/>
        </p:nvSpPr>
        <p:spPr>
          <a:xfrm>
            <a:off x="400051" y="3230983"/>
            <a:ext cx="786220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Стрельцова</a:t>
            </a:r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Александра </a:t>
            </a:r>
            <a:r>
              <a:rPr lang="ru-RU" sz="2000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Камильевна</a:t>
            </a:r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учитель начальных классов, </a:t>
            </a:r>
          </a:p>
          <a:p>
            <a:pPr algn="ctr"/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«Школа № 16 им. Героя Советского Союза И.А. </a:t>
            </a:r>
            <a:r>
              <a:rPr lang="ru-RU" sz="2000" dirty="0" err="1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Лапенкова</a:t>
            </a:r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0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г. Ачинск</a:t>
            </a:r>
            <a:endParaRPr lang="ru-RU" sz="2000" dirty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41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9EF0-AEB6-1C91-8203-3C45DC7E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19630"/>
          <a:stretch/>
        </p:blipFill>
        <p:spPr>
          <a:xfrm>
            <a:off x="-1787" y="4795668"/>
            <a:ext cx="4254030" cy="21788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1053" y="1822643"/>
            <a:ext cx="7793486" cy="324122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800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того, как прошло детство, кто вел ребенка за руку в детские годы, что вошло в его разум и сердце из окружающего мира – от этого в решающей степени зависит, каким человеком станет сегодняшний малыш.</a:t>
            </a:r>
          </a:p>
          <a:p>
            <a:pPr algn="r"/>
            <a:endParaRPr lang="ru-RU" sz="2800" i="1" dirty="0" smtClean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800" i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800" i="1" dirty="0" smtClean="0">
                <a:solidFill>
                  <a:srgbClr val="3E00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Сухомлинский</a:t>
            </a:r>
            <a:endParaRPr lang="ru-RU" sz="2800" i="1" dirty="0">
              <a:solidFill>
                <a:srgbClr val="3E0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08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48435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248171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305373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78313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78313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78313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331313"/>
            <a:ext cx="1016985" cy="693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6878" y="1404257"/>
            <a:ext cx="7511143" cy="324122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dirty="0">
              <a:solidFill>
                <a:srgbClr val="3E0092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52753"/>
              </p:ext>
            </p:extLst>
          </p:nvPr>
        </p:nvGraphicFramePr>
        <p:xfrm>
          <a:off x="128732" y="1138577"/>
          <a:ext cx="8107433" cy="5680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9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7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736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ЦЕННОСТИ ТРЕКОВ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ЦЕННОСТИ СЕМЬИ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498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«Орленок-Лидер»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дружба, команда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Заниматься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домашними делами вместе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192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«Орленок-Эрудит»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Познание (способы получения информации)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семья – самая лучшая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6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«Орленок-Мастер»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Познание, творчество,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красота (профессии, виды деятельности)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Работать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вместе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498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«Орленок-Доброволец»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Милосердие, доброта, забота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Отдыхать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вместе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498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«Орленок-Спортсмен»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Здоровый образ жизни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Здоровье семьи – здоровье общества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498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«Орленок-Эколог»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Природа, Родина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Беречь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свою семью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6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Трек «Орленок – 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Хранитель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исторической памяти»</a:t>
                      </a:r>
                    </a:p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Семья, Родина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ценю свою семью, традиции – залог крепкой семьи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71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16319" y="1001617"/>
            <a:ext cx="9196746" cy="1085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реализации </a:t>
            </a: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«Орлята России»</a:t>
            </a:r>
            <a:endParaRPr lang="ru-RU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8" y="1795179"/>
            <a:ext cx="12108872" cy="506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12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948930"/>
            <a:ext cx="9196746" cy="1085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реализации 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«Орлята России»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9"/>
          <a:srcRect l="24031" t="20110" r="25737" b="43507"/>
          <a:stretch/>
        </p:blipFill>
        <p:spPr bwMode="auto">
          <a:xfrm>
            <a:off x="64655" y="1870408"/>
            <a:ext cx="12127345" cy="4987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033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C19EF0-AEB6-1C91-8203-3C45DC7E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2" b="19630"/>
          <a:stretch/>
        </p:blipFill>
        <p:spPr>
          <a:xfrm>
            <a:off x="5588726" y="149680"/>
            <a:ext cx="1613694" cy="8265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7" r="19743"/>
          <a:stretch/>
        </p:blipFill>
        <p:spPr>
          <a:xfrm>
            <a:off x="9517258" y="0"/>
            <a:ext cx="2665785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79017"/>
            <a:ext cx="1016985" cy="693321"/>
          </a:xfrm>
          <a:prstGeom prst="rect">
            <a:avLst/>
          </a:prstGeom>
        </p:spPr>
      </p:pic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56" y="2251059"/>
            <a:ext cx="4574654" cy="3435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4656" y="1322782"/>
            <a:ext cx="10376807" cy="8284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3E0092"/>
              </a:solidFill>
            </a:endParaRPr>
          </a:p>
          <a:p>
            <a:r>
              <a:rPr lang="ru-RU" sz="4000" b="1" dirty="0" smtClean="0">
                <a:solidFill>
                  <a:srgbClr val="3E0092"/>
                </a:solidFill>
              </a:rPr>
              <a:t>Орленок-Доброволец</a:t>
            </a:r>
            <a:r>
              <a:rPr lang="ru-RU" sz="4000" b="1" dirty="0" smtClean="0">
                <a:solidFill>
                  <a:srgbClr val="3E0092"/>
                </a:solidFill>
              </a:rPr>
              <a:t/>
            </a:r>
            <a:br>
              <a:rPr lang="ru-RU" sz="4000" b="1" dirty="0" smtClean="0">
                <a:solidFill>
                  <a:srgbClr val="3E0092"/>
                </a:solidFill>
              </a:rPr>
            </a:br>
            <a:endParaRPr lang="ru-RU" sz="4000" dirty="0"/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782" y="2249121"/>
            <a:ext cx="4563216" cy="3422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1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9" y="1950545"/>
            <a:ext cx="12329396" cy="4938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948930"/>
            <a:ext cx="9196746" cy="1085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реализации 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«Орлята России»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64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7BCED4-9367-8AE0-C0F8-30DA948A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8"/>
          <a:stretch/>
        </p:blipFill>
        <p:spPr>
          <a:xfrm>
            <a:off x="7603286" y="0"/>
            <a:ext cx="4588714" cy="68865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E11C0A1-AB5C-BF11-1E78-A2B2C3D680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" t="7136"/>
          <a:stretch/>
        </p:blipFill>
        <p:spPr>
          <a:xfrm>
            <a:off x="0" y="0"/>
            <a:ext cx="5151864" cy="12229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5C963F-EDDA-2324-D8C3-4F6116B596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4" y="199736"/>
            <a:ext cx="1158700" cy="9794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CB8549-24D7-43EA-6680-E6B52C3452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54" y="256938"/>
            <a:ext cx="1105686" cy="7921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0DDA4A-7251-639C-73AF-04249DF215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92" y="329878"/>
            <a:ext cx="450975" cy="719180"/>
          </a:xfrm>
          <a:prstGeom prst="rect">
            <a:avLst/>
          </a:prstGeom>
        </p:spPr>
      </p:pic>
      <p:pic>
        <p:nvPicPr>
          <p:cNvPr id="10244" name="Picture 4" descr="Движение первых — Википедия">
            <a:extLst>
              <a:ext uri="{FF2B5EF4-FFF2-40B4-BE49-F238E27FC236}">
                <a16:creationId xmlns:a16="http://schemas.microsoft.com/office/drawing/2014/main" id="{C6AA7C46-DA08-A3D6-81F4-C51EECAE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6" y="329878"/>
            <a:ext cx="372649" cy="73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7" descr="C:\Users\User\Полина Штофф\От Лены с любовью\файлы ДЛЯ РЕДАКЦИИ\Логотипы НГПУ\Логотип НГПУ для рассылки\Логотип НГПУ в PNG без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091" y="329878"/>
            <a:ext cx="790705" cy="5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5" t="25097" r="29338" b="21700"/>
          <a:stretch/>
        </p:blipFill>
        <p:spPr>
          <a:xfrm>
            <a:off x="4387797" y="282878"/>
            <a:ext cx="1016985" cy="6933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8324" y="1479920"/>
            <a:ext cx="8878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3E0092"/>
                </a:solidFill>
              </a:rPr>
              <a:t>Орленок-Лидер </a:t>
            </a:r>
            <a:r>
              <a:rPr lang="ru-RU" sz="4000" b="1" dirty="0" smtClean="0">
                <a:solidFill>
                  <a:srgbClr val="3E0092"/>
                </a:solidFill>
              </a:rPr>
              <a:t>«</a:t>
            </a:r>
            <a:r>
              <a:rPr lang="ru-RU" sz="4000" b="1" dirty="0">
                <a:solidFill>
                  <a:srgbClr val="3E0092"/>
                </a:solidFill>
              </a:rPr>
              <a:t>Веревочный курс» </a:t>
            </a:r>
            <a:endParaRPr lang="ru-RU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4" y="2728161"/>
            <a:ext cx="4025908" cy="302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872" y="2728161"/>
            <a:ext cx="4472275" cy="3047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782" y="2728162"/>
            <a:ext cx="2532540" cy="302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87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447</Words>
  <Application>Microsoft Office PowerPoint</Application>
  <PresentationFormat>Широкоэкранный</PresentationFormat>
  <Paragraphs>67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Courier New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Стрельцова Александра Камильевна strelcova-aleksa-1972@mail.ru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Наталья</cp:lastModifiedBy>
  <cp:revision>65</cp:revision>
  <dcterms:created xsi:type="dcterms:W3CDTF">2024-04-07T10:59:48Z</dcterms:created>
  <dcterms:modified xsi:type="dcterms:W3CDTF">2024-04-17T00:34:47Z</dcterms:modified>
</cp:coreProperties>
</file>