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</p:sldIdLst>
  <p:sldSz cx="9144000" cy="6858000" type="screen4x3"/>
  <p:notesSz cx="6858000" cy="9144000"/>
  <p:custShowLst>
    <p:custShow name="Произвольный показ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0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14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14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993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49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47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672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24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77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839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FF40E-815C-4944-8DA4-9D37331E1A82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B4D0E-5A9A-43D1-B54E-F02EFF1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21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2452899"/>
            <a:ext cx="7509520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Природные заповедники Коми края</a:t>
            </a:r>
            <a:endParaRPr lang="ru-RU" sz="4000" b="1" dirty="0">
              <a:ln/>
              <a:solidFill>
                <a:schemeClr val="accent3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8509" y="6053416"/>
            <a:ext cx="487825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00" dirty="0" smtClean="0">
                <a:solidFill>
                  <a:srgbClr val="0070C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  <a:endParaRPr lang="ru-RU" sz="2300" dirty="0" smtClean="0">
              <a:solidFill>
                <a:srgbClr val="0070C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ru-RU" sz="2300" dirty="0" smtClean="0">
                <a:solidFill>
                  <a:srgbClr val="0070C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sz="2300" dirty="0">
              <a:solidFill>
                <a:srgbClr val="0070C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3608" y="2851919"/>
            <a:ext cx="780932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300" dirty="0" smtClean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 smtClean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 smtClean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 smtClean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300" dirty="0" smtClean="0">
              <a:solidFill>
                <a:srgbClr val="0070C0"/>
              </a:solidFill>
              <a:effectLst>
                <a:glow rad="139700">
                  <a:prstClr val="white">
                    <a:alpha val="40000"/>
                  </a:prst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r>
              <a:rPr lang="ru-RU" sz="2300" dirty="0" smtClean="0">
                <a:solidFill>
                  <a:srgbClr val="0070C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Презентацию </a:t>
            </a:r>
            <a:r>
              <a:rPr lang="ru-RU" sz="2300" dirty="0">
                <a:solidFill>
                  <a:srgbClr val="0070C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подготовила: </a:t>
            </a:r>
            <a:r>
              <a:rPr lang="ru-RU" sz="2300" dirty="0" err="1">
                <a:solidFill>
                  <a:srgbClr val="0070C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Морохина</a:t>
            </a:r>
            <a:r>
              <a:rPr lang="ru-RU" sz="2300" dirty="0">
                <a:solidFill>
                  <a:srgbClr val="0070C0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П.С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2564904"/>
            <a:ext cx="8244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Заповедники Республики Коми</a:t>
            </a:r>
            <a:endParaRPr lang="ru-RU" sz="4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66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52"/>
    </mc:Choice>
    <mc:Fallback xmlns="">
      <p:transition spd="slow" advTm="5252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kzsrk.ru/content/news/1421/%D0%AE%D0%B3%D1%8B%D0%B4%20%D0%B2%D0%B0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" y="0"/>
            <a:ext cx="91684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08" y="1052736"/>
            <a:ext cx="9036496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500" dirty="0">
                <a:solidFill>
                  <a:srgbClr val="00206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Девственные леса Коми имеют огромное значение для стабилизации состояния природной среды: они имеют важное противоэрозийное и климаторегулирующее значение, служат приютом для многих птиц и животных. Армия местной флоры состоит из 600 видов растений, некоторые из которых являются особо редкими, занесенными в Красную книгу </a:t>
            </a:r>
            <a:r>
              <a:rPr lang="ru-RU" sz="2500" dirty="0" smtClean="0">
                <a:solidFill>
                  <a:srgbClr val="00206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России. В местных лесах и болотах обитает типичная </a:t>
            </a:r>
            <a:r>
              <a:rPr lang="ru-RU" sz="2500" dirty="0" err="1" smtClean="0">
                <a:solidFill>
                  <a:srgbClr val="00206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северотаежная</a:t>
            </a:r>
            <a:r>
              <a:rPr lang="ru-RU" sz="2500" dirty="0" smtClean="0">
                <a:solidFill>
                  <a:srgbClr val="00206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 фауна, которая сочетает в себе сибирские и европейские виды.</a:t>
            </a:r>
            <a:r>
              <a:rPr lang="ru-RU" sz="2800" dirty="0" smtClean="0"/>
              <a:t> </a:t>
            </a:r>
            <a:endParaRPr lang="ru-RU" sz="2500" dirty="0">
              <a:solidFill>
                <a:srgbClr val="00206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05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0">
        <p14:prism isContent="1"/>
      </p:transition>
    </mc:Choice>
    <mc:Fallback xmlns="">
      <p:transition spd="slow" advTm="10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Маша\Desktop\Spring-Sun-Powerpoint-Desig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658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Венерин башмачок настоящий.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61085"/>
            <a:ext cx="4248472" cy="51762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6157" y="476672"/>
            <a:ext cx="4241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Венерин башмачок настоящий</a:t>
            </a:r>
          </a:p>
        </p:txBody>
      </p:sp>
      <p:pic>
        <p:nvPicPr>
          <p:cNvPr id="8196" name="Picture 4" descr="Сон-трава, или прострел раскрытый в парке Югыд Ва. Республика Коми.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867" y="1061085"/>
            <a:ext cx="3688605" cy="51762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16216" y="476672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Сон-трава</a:t>
            </a:r>
          </a:p>
        </p:txBody>
      </p:sp>
    </p:spTree>
    <p:extLst>
      <p:ext uri="{BB962C8B-B14F-4D97-AF65-F5344CB8AC3E}">
        <p14:creationId xmlns:p14="http://schemas.microsoft.com/office/powerpoint/2010/main" val="80928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4952">
        <p14:switch dir="r"/>
      </p:transition>
    </mc:Choice>
    <mc:Fallback xmlns="">
      <p:transition spd="slow" advTm="49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Маша\Desktop\Spring-Sun-Powerpoint-Desig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658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Орлан-белохвост.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86" y="692696"/>
            <a:ext cx="3769198" cy="26181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260648"/>
            <a:ext cx="2440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Орлан-белохвост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4" descr="http://www.krasfun.ru/images/2014/1/daeae_0_f8c3b_5de57160_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1" y="3933056"/>
            <a:ext cx="3676120" cy="27570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63980" y="3573016"/>
            <a:ext cx="1470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Росомаха</a:t>
            </a: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342" name="Picture 6" descr="http://enciclopediya-geografa.ru/images/idoblog/upload/62/5593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20574"/>
            <a:ext cx="3526100" cy="22644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02380" y="908720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Ондатра</a:t>
            </a: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344" name="Picture 8" descr="Дятел Желна в девственных лесах Республики Коми. Фот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142459"/>
            <a:ext cx="3512077" cy="25790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43962" y="37170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Желна</a:t>
            </a: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1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5525">
        <p14:switch dir="r"/>
      </p:transition>
    </mc:Choice>
    <mc:Fallback xmlns="">
      <p:transition spd="slow" advTm="55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meridian12.ru/wp-content/uploads/Pechoro-Ilychskij-zap.-priroda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100" b="1" dirty="0" err="1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Печоро-Илычский</a:t>
            </a:r>
            <a:r>
              <a:rPr lang="ru-RU" sz="6100" b="1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заповедник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2753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44">
        <p:split orient="vert"/>
      </p:transition>
    </mc:Choice>
    <mc:Fallback xmlns="">
      <p:transition spd="slow" advTm="3344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2" y="-12398"/>
            <a:ext cx="9168341" cy="687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64096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самых старых природных парков России, он был создан 1930 году. Находится на западных склонах Северного Урала и занимает площадь 721,3 тыс. га. Носит статус биосферного резервата.</a:t>
            </a:r>
          </a:p>
        </p:txBody>
      </p:sp>
      <p:pic>
        <p:nvPicPr>
          <p:cNvPr id="12290" name="Picture 2" descr="http://de.runknown.com/Photos/97174dc6-f611-4f53-8eac-bbaceeb43359/500d3c7a-dc2b-4275-a014-344a700fc6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509120"/>
            <a:ext cx="4508799" cy="2132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dendrology.ru/forest/item/f00/s00/e0000542/pic/0000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0" y="1920860"/>
            <a:ext cx="3593446" cy="43164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snovadoma.ru/media/photos/453a64ed93e0ec9feecfed971869471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052" y="1918438"/>
            <a:ext cx="4508799" cy="23730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26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9">
        <p14:prism isContent="1"/>
      </p:transition>
    </mc:Choice>
    <mc:Fallback xmlns="">
      <p:transition spd="slow" advTm="95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2" y="-12398"/>
            <a:ext cx="9168341" cy="687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2576" y="476672"/>
            <a:ext cx="4752528" cy="1944216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Кордон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Шежым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8434" name="Picture 2" descr="Кордон Шежым на реке Печора в лесах Республики Коми.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2692"/>
            <a:ext cx="5767891" cy="3088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Девственные леса в заповедниках Республики Коми.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49" y="3068960"/>
            <a:ext cx="6725695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40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53">
        <p14:prism isContent="1"/>
      </p:transition>
    </mc:Choice>
    <mc:Fallback xmlns="">
      <p:transition spd="slow" advTm="55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2" y="-12398"/>
            <a:ext cx="9168341" cy="687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Жемчужина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Печоро-Илычского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 заповедника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340" y="1159819"/>
            <a:ext cx="878497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столбы выветривания на плато </a:t>
            </a:r>
            <a:r>
              <a:rPr lang="ru-RU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Маньпупунер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лет разнообразные горные породы под воздействием перепадов температур и влаги разрушались с разной скоростью. В результате этих разрушений образовались живописные останцы, своим видом напоминающие скульптуры с острова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Пасхи.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Столбы выветривания на плато Маньпупунер.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645024"/>
            <a:ext cx="4056385" cy="2738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colors.life/upload/blogs/29/cc/29cc9ca9d1ea7c9adc17950077240769_RSZ_6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02169"/>
            <a:ext cx="4850278" cy="2738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35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0">
        <p14:prism isContent="1"/>
      </p:transition>
    </mc:Choice>
    <mc:Fallback xmlns="">
      <p:transition spd="slow" advTm="96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2" y="-12398"/>
            <a:ext cx="9168341" cy="687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28" y="-18256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Река Печора 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www.ngmag.ru/upload/iblock/93c/93c1859265d07112cbaf229f43e73c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77" y="1061376"/>
            <a:ext cx="5832648" cy="3447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img.turizminfo.ru/img/2013/news/17/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2" y="3393813"/>
            <a:ext cx="5544616" cy="31287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32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50">
        <p14:prism isContent="1"/>
      </p:transition>
    </mc:Choice>
    <mc:Fallback xmlns="">
      <p:transition spd="slow" advTm="44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8"/>
            <a:ext cx="9144000" cy="686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028" y="11663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Уральские горы не только символически разделяют Европу и Азию. Это водораздел двух речных систем - Печоры и Оби. Именно на территории заповедника берет свой исток река Печора.</a:t>
            </a:r>
          </a:p>
        </p:txBody>
      </p:sp>
      <p:pic>
        <p:nvPicPr>
          <p:cNvPr id="16386" name="Picture 2" descr="Исток реки Печоры. Республика Коми.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7128792" cy="4241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36064" y="2051556"/>
            <a:ext cx="5743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Вид на исток Печоры с горы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pitchFamily="34" charset="0"/>
              </a:rPr>
              <a:t>Маньпупунер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21">
        <p14:prism isContent="1"/>
      </p:transition>
    </mc:Choice>
    <mc:Fallback xmlns="">
      <p:transition spd="slow" advTm="672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8"/>
            <a:ext cx="9144000" cy="686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78497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Печоро-Илычский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заповедник уникален еще тем, что на его территории уже более 70 лет проводятся опыты по одомашниванию лосей. Эти крупные, неприхотливые, выносливые животные, адаптированные к жизни в тайге, в первую очередь привлекли к себе внимание как возможное транспортное средство.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одомашниванию лося и его практическому использованию – одна из основных задач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Печоро-Илычского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заповедника.</a:t>
            </a:r>
          </a:p>
        </p:txBody>
      </p:sp>
      <p:pic>
        <p:nvPicPr>
          <p:cNvPr id="19460" name="Picture 4" descr="http://i.cbc.ca/1.3366474.1450211037!/fileImage/httpImage/image.jpg_gen/derivatives/16x9_1180/moos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876" y="3717032"/>
            <a:ext cx="4606777" cy="25922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Лосиная ферма в Печоро-Илычском заповеднике.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5"/>
            <a:ext cx="4320481" cy="32403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68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81">
        <p14:prism isContent="1"/>
      </p:transition>
    </mc:Choice>
    <mc:Fallback xmlns="">
      <p:transition spd="slow" advTm="165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Маша\Desktop\Spring-Sun-Powerpoint-Desig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658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06878"/>
            <a:ext cx="8221081" cy="57535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69323142"/>
      </p:ext>
    </p:extLst>
  </p:cSld>
  <p:clrMapOvr>
    <a:masterClrMapping/>
  </p:clrMapOvr>
  <p:transition spd="slow" advTm="5644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rossija.info/wp-content/uploads/2015/05/komi_devstvennye-lesa_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05880"/>
            <a:ext cx="9180512" cy="135902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Родной Коми край!</a:t>
            </a:r>
            <a:br>
              <a:rPr lang="ru-RU" sz="4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5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45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4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Увидев однажды-полюбишь навсегда!</a:t>
            </a:r>
            <a:endParaRPr lang="ru-RU" sz="45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6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922">
        <p14:vortex dir="r"/>
      </p:transition>
    </mc:Choice>
    <mc:Fallback xmlns="">
      <p:transition spd="slow" advTm="39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oit-test1.ve.dol.ru/photos/efa3/e5e6/1d94/c0f7/9c1b/a84a/0ada/d222/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7462"/>
            <a:ext cx="9153949" cy="686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178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err="1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Югыд</a:t>
            </a:r>
            <a:r>
              <a:rPr lang="ru-RU" sz="6000" dirty="0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- </a:t>
            </a:r>
            <a:r>
              <a:rPr lang="ru-RU" sz="6000" dirty="0" err="1" smtClean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Ва</a:t>
            </a:r>
            <a:endParaRPr lang="ru-RU" sz="6000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3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72">
        <p:split orient="vert"/>
      </p:transition>
    </mc:Choice>
    <mc:Fallback xmlns="">
      <p:transition spd="slow" advTm="4072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41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349" y="116632"/>
            <a:ext cx="8640960" cy="22608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переводе с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«светлая вода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Общая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парка 1.891.701 га; в том числе площадь акватории 21.421 га. По данным на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самым большим национальным парком России. </a:t>
            </a:r>
          </a:p>
        </p:txBody>
      </p:sp>
      <p:pic>
        <p:nvPicPr>
          <p:cNvPr id="6148" name="Picture 4" descr="http://tourweek.ru/upload/iblock/79a/79ad49a9f54455426540f13e418f84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61048"/>
            <a:ext cx="5794714" cy="2828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gdehorosho.ru/upload/photos100/f_438-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40" y="1772816"/>
            <a:ext cx="559922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tourweek.ru/upload/main/872/872059c5a1b8da09dcc7a581abae14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4784"/>
            <a:ext cx="2816312" cy="2112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42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>
        <p14:prism isContent="1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1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Река </a:t>
            </a:r>
            <a:r>
              <a:rPr lang="ru-RU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Щугор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2171" y="1124744"/>
            <a:ext cx="9156170" cy="194421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Щугор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зарождается из родников  в самом сердце  Северного Урала, бодро течет между хребтов по долине на север, а затем уходит на запад, по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Припечорской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низменности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впадает в реке Печору.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100" name="Picture 4" descr="http://mag.foto-ural.ru/image/data/pohod/2013/shugor/shugor-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00942"/>
            <a:ext cx="4248472" cy="28323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mag.foto-ural.ru/image/cache/data/pohod/2013/shugor/shugor-02-720x4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0" y="3549013"/>
            <a:ext cx="4248473" cy="28323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24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05">
        <p14:prism isContent="1"/>
      </p:transition>
    </mc:Choice>
    <mc:Fallback xmlns="">
      <p:transition spd="slow" advTm="81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Осиновый «баобаб»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Огромная осина в девственных лесах Коми.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8638"/>
            <a:ext cx="3456384" cy="51926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Девственные леса в заповедниках Республики Коми.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02696"/>
            <a:ext cx="5087377" cy="37265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39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62">
        <p14:prism isContent="1"/>
      </p:transition>
    </mc:Choice>
    <mc:Fallback xmlns="">
      <p:transition spd="slow" advTm="59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8341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Гора Народная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Гора Народная является самой высокой точной Урала. Ее высота составляет 1896 м.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Гора Народная в национальном парке Югыд Ва Республики Коми.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133249" cy="4752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96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37">
        <p14:prism isContent="1"/>
      </p:transition>
    </mc:Choice>
    <mc:Fallback xmlns="">
      <p:transition spd="slow" advTm="63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одной визитной карточкой парка является гора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Манарага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увенчанная шестью пиками. В горных районах есть 38 ледников, самый известный из них – ледник Гофмана, расположенный на хребте Сабля.</a:t>
            </a:r>
          </a:p>
        </p:txBody>
      </p:sp>
      <p:pic>
        <p:nvPicPr>
          <p:cNvPr id="11268" name="Picture 4" descr="http://mytravelbook.org/object_foto/2016/01/Gora_Manaraga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33" y="2068178"/>
            <a:ext cx="5832648" cy="32820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serioga.klandaic.com/nature/i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77071"/>
            <a:ext cx="3884551" cy="25462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50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7">
        <p14:prism isContent="1"/>
      </p:transition>
    </mc:Choice>
    <mc:Fallback xmlns="">
      <p:transition spd="slow" advTm="1101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ша\Desktop\56bb5291295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7173"/>
            <a:ext cx="8856984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Югыд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богата на озера - их здесь более 800. Самые красивые горные озера – Окуневое,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Балбанты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Торговое. Наиболее крупные реки –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Щугор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Косью,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Подчерем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Большая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Сыня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их водах нерестятся такие породы рыб: хариус, семга,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чир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кумжа, палия, пелядь, таймень и сиг.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http://mw2.google.com/mw-panoramio/photos/medium/383604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26" y="2276872"/>
            <a:ext cx="4762500" cy="205740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travel.romance.iki.rssi.ru/photo/albums/userpics/10050/238/Dsc00316%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97052"/>
            <a:ext cx="3600400" cy="27003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23398" y="6165304"/>
            <a:ext cx="2818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Река Большая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Сыня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3562" y="3933056"/>
            <a:ext cx="2323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Озеро Окуневое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6" name="Picture 6" descr="http://kartinkinaden.ru/uploads/posts/2015-10/1445340668_harius-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53" y="4686123"/>
            <a:ext cx="2062371" cy="1307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5576" y="5949280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Хариус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8" name="Picture 8" descr="http://animalfotos.ru/photo/a4/a42bb1f02035c670930f78355e7ae0f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76826"/>
            <a:ext cx="2257618" cy="1368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04248" y="350100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Кумжа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50" name="Picture 10" descr="http://atlant-uzao.ru/zhitelyam/wp-content/uploads/2012/11/paliy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97152"/>
            <a:ext cx="2190750" cy="163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35896" y="6415274"/>
            <a:ext cx="100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Палия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55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70">
        <p14:prism isContent="1"/>
      </p:transition>
    </mc:Choice>
    <mc:Fallback xmlns="">
      <p:transition spd="slow" advTm="116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484</Words>
  <Application>Microsoft Office PowerPoint</Application>
  <PresentationFormat>Экран (4:3)</PresentationFormat>
  <Paragraphs>46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  <vt:variant>
        <vt:lpstr>Произвольные показы</vt:lpstr>
      </vt:variant>
      <vt:variant>
        <vt:i4>1</vt:i4>
      </vt:variant>
    </vt:vector>
  </HeadingPairs>
  <TitlesOfParts>
    <vt:vector size="26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Югыд - Ва</vt:lpstr>
      <vt:lpstr>Презентация PowerPoint</vt:lpstr>
      <vt:lpstr>Река Щугор</vt:lpstr>
      <vt:lpstr>Осиновый «баобаб»</vt:lpstr>
      <vt:lpstr>Гора Народная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Печоро-Илычский заповедник </vt:lpstr>
      <vt:lpstr>Презентация PowerPoint</vt:lpstr>
      <vt:lpstr>Кордон Шежым</vt:lpstr>
      <vt:lpstr>Жемчужина Печоро-Илычского заповедника</vt:lpstr>
      <vt:lpstr>Река Печора </vt:lpstr>
      <vt:lpstr>Презентация PowerPoint</vt:lpstr>
      <vt:lpstr>Презентация PowerPoint</vt:lpstr>
      <vt:lpstr>Родной Коми край!   Увидев однажды-полюбишь навсегда!</vt:lpstr>
      <vt:lpstr>Произвольный показ 1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заповедники Коми края</dc:title>
  <dc:creator>Маша</dc:creator>
  <cp:lastModifiedBy>Татьяна</cp:lastModifiedBy>
  <cp:revision>25</cp:revision>
  <dcterms:created xsi:type="dcterms:W3CDTF">2016-05-03T10:47:16Z</dcterms:created>
  <dcterms:modified xsi:type="dcterms:W3CDTF">2024-05-22T17:20:12Z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2589518</vt:lpwstr>
  </property>
  <property fmtid="{D5CDD505-2E9C-101B-9397-08002B2CF9AE}" pid="3" name="NXPowerLiteSettings">
    <vt:lpwstr>C7200358026400</vt:lpwstr>
  </property>
  <property fmtid="{D5CDD505-2E9C-101B-9397-08002B2CF9AE}" pid="4" name="NXPowerLiteVersion">
    <vt:lpwstr>D7.1.2</vt:lpwstr>
  </property>
</Properties>
</file>