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724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10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669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11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4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22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2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353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343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878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18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tx2"/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501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0F1BED0-33D0-4A91-A8AD-C4809AE30E70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tx1">
                    <a:alpha val="20000"/>
                  </a:schemeClr>
                </a:solidFill>
                <a:latin typeface="+mj-lt"/>
              </a:defRPr>
            </a:lvl1pPr>
          </a:lstStyle>
          <a:p>
            <a:fld id="{B98DB9A6-BCFF-49BC-B769-DE3DA35C7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4785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/>
              <a:t>Niedersachsen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10260683" cy="1645920"/>
          </a:xfrm>
        </p:spPr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148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656" y="187299"/>
            <a:ext cx="10772775" cy="71595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Die größten </a:t>
            </a:r>
            <a:r>
              <a:rPr lang="de-DE" dirty="0">
                <a:latin typeface="Baskerville Old Face" panose="02020602080505020303" pitchFamily="18" charset="0"/>
              </a:rPr>
              <a:t>niedersächsischen Unternehmen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5007" y="1371600"/>
            <a:ext cx="5121978" cy="304428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dirty="0">
                <a:solidFill>
                  <a:schemeClr val="tx1"/>
                </a:solidFill>
              </a:rPr>
              <a:t>die Volkswagen AG (Wolfsburg) </a:t>
            </a:r>
            <a:endParaRPr lang="de-DE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de-DE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chemeClr val="tx1"/>
                </a:solidFill>
              </a:rPr>
              <a:t>die </a:t>
            </a:r>
            <a:r>
              <a:rPr lang="de-DE" dirty="0">
                <a:solidFill>
                  <a:schemeClr val="tx1"/>
                </a:solidFill>
              </a:rPr>
              <a:t>Continental AG (Hannover</a:t>
            </a:r>
            <a:r>
              <a:rPr lang="de-DE" dirty="0" smtClean="0">
                <a:solidFill>
                  <a:schemeClr val="tx1"/>
                </a:solidFill>
              </a:rPr>
              <a:t>) </a:t>
            </a:r>
          </a:p>
          <a:p>
            <a:pPr marL="457200" indent="-457200">
              <a:buFont typeface="+mj-lt"/>
              <a:buAutoNum type="arabicPeriod"/>
            </a:pPr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550" y="814039"/>
            <a:ext cx="4065169" cy="28934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" y="3973551"/>
            <a:ext cx="3905250" cy="259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9063" y="3826726"/>
            <a:ext cx="5129389" cy="288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4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657" y="122664"/>
            <a:ext cx="10772775" cy="802887"/>
          </a:xfrm>
        </p:spPr>
        <p:txBody>
          <a:bodyPr/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Landwirtschaft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9415" y="6010506"/>
            <a:ext cx="7207256" cy="568714"/>
          </a:xfrm>
        </p:spPr>
        <p:txBody>
          <a:bodyPr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Die zweitgrößte Zuckerfabrik Europas in Uelzen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295" y="1103971"/>
            <a:ext cx="744549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31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9606" y="11037"/>
            <a:ext cx="6640161" cy="849765"/>
          </a:xfrm>
        </p:spPr>
        <p:txBody>
          <a:bodyPr>
            <a:normAutofit/>
          </a:bodyPr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Sehenswertes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56478" y="134610"/>
            <a:ext cx="2723128" cy="44411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de-DE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Hameln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0" y="6244682"/>
            <a:ext cx="6264157" cy="482531"/>
          </a:xfrm>
        </p:spPr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Freilichtmuseum </a:t>
            </a:r>
            <a:r>
              <a:rPr lang="de-DE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Ammerländer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Bauernhaus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8697616" y="1186192"/>
            <a:ext cx="2876346" cy="722376"/>
          </a:xfrm>
        </p:spPr>
        <p:txBody>
          <a:bodyPr/>
          <a:lstStyle/>
          <a:p>
            <a:pPr algn="ctr"/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Osnabrück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542156" y="4952322"/>
            <a:ext cx="3690719" cy="1189819"/>
          </a:xfrm>
        </p:spPr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Neues Rathaus Hannover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59" y="578727"/>
            <a:ext cx="3409668" cy="22248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048" y="860802"/>
            <a:ext cx="4543577" cy="30044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78" y="3196482"/>
            <a:ext cx="4303442" cy="28689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6691" y="2813296"/>
            <a:ext cx="3102530" cy="387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2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6273" y="499533"/>
            <a:ext cx="10303726" cy="1050487"/>
          </a:xfrm>
        </p:spPr>
        <p:txBody>
          <a:bodyPr/>
          <a:lstStyle/>
          <a:p>
            <a:r>
              <a:rPr lang="de-DE" dirty="0"/>
              <a:t>Niedersachsen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0946" y="2011680"/>
            <a:ext cx="5586762" cy="42107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>
                <a:solidFill>
                  <a:schemeClr val="tx1"/>
                </a:solidFill>
              </a:rPr>
              <a:t>liegt im Norden </a:t>
            </a:r>
            <a:r>
              <a:rPr lang="de-DE" dirty="0" smtClean="0">
                <a:solidFill>
                  <a:schemeClr val="tx1"/>
                </a:solidFill>
              </a:rPr>
              <a:t>Deutschlands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chemeClr val="tx1"/>
                </a:solidFill>
              </a:rPr>
              <a:t>ist </a:t>
            </a:r>
            <a:r>
              <a:rPr lang="de-DE" dirty="0">
                <a:solidFill>
                  <a:schemeClr val="tx1"/>
                </a:solidFill>
              </a:rPr>
              <a:t>das zweitgrößte </a:t>
            </a:r>
            <a:r>
              <a:rPr lang="de-DE" dirty="0" smtClean="0">
                <a:solidFill>
                  <a:schemeClr val="tx1"/>
                </a:solidFill>
              </a:rPr>
              <a:t>Bundesland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>
                <a:solidFill>
                  <a:schemeClr val="tx1"/>
                </a:solidFill>
              </a:rPr>
              <a:t>grenzt an </a:t>
            </a:r>
            <a:r>
              <a:rPr lang="ru-RU" dirty="0" smtClean="0">
                <a:solidFill>
                  <a:schemeClr val="tx1"/>
                </a:solidFill>
              </a:rPr>
              <a:t>9 </a:t>
            </a:r>
            <a:r>
              <a:rPr lang="de-DE" dirty="0" smtClean="0">
                <a:solidFill>
                  <a:schemeClr val="tx1"/>
                </a:solidFill>
              </a:rPr>
              <a:t>Bundesländer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>
                <a:solidFill>
                  <a:schemeClr val="tx1"/>
                </a:solidFill>
              </a:rPr>
              <a:t>Die Landeshauptstadt Niedersachsens ist Hannover. </a:t>
            </a: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chemeClr val="tx1"/>
                </a:solidFill>
              </a:rPr>
              <a:t>Standarddeutsch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de-DE" dirty="0" smtClean="0">
                <a:solidFill>
                  <a:schemeClr val="tx1"/>
                </a:solidFill>
              </a:rPr>
              <a:t>Plattdeutsch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de-DE" dirty="0" smtClean="0">
                <a:solidFill>
                  <a:schemeClr val="tx1"/>
                </a:solidFill>
              </a:rPr>
              <a:t>Saterfriesisch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373" y="148218"/>
            <a:ext cx="5133356" cy="654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09102" y="499533"/>
            <a:ext cx="2720897" cy="426018"/>
          </a:xfrm>
        </p:spPr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47492" y="4516244"/>
            <a:ext cx="4226313" cy="1851384"/>
          </a:xfrm>
        </p:spPr>
        <p:txBody>
          <a:bodyPr/>
          <a:lstStyle/>
          <a:p>
            <a:r>
              <a:rPr lang="de-DE" dirty="0"/>
              <a:t>	</a:t>
            </a:r>
          </a:p>
          <a:p>
            <a:r>
              <a:rPr lang="de-DE" dirty="0">
                <a:solidFill>
                  <a:schemeClr val="tx1"/>
                </a:solidFill>
              </a:rPr>
              <a:t>Landeswappen Niedersachsen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6296" y="4951283"/>
            <a:ext cx="4893064" cy="490653"/>
          </a:xfrm>
        </p:spPr>
        <p:txBody>
          <a:bodyPr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Landesflagge </a:t>
            </a:r>
            <a:r>
              <a:rPr lang="de-DE" dirty="0" smtClean="0">
                <a:solidFill>
                  <a:schemeClr val="tx1"/>
                </a:solidFill>
              </a:rPr>
              <a:t>Niedersachsen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361" y="455526"/>
            <a:ext cx="3248574" cy="40607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330" y="1080831"/>
            <a:ext cx="5038030" cy="302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26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3668" y="499533"/>
            <a:ext cx="6183465" cy="1909130"/>
          </a:xfrm>
        </p:spPr>
        <p:txBody>
          <a:bodyPr/>
          <a:lstStyle/>
          <a:p>
            <a:r>
              <a:rPr lang="de-DE" dirty="0">
                <a:latin typeface="Baskerville Old Face" panose="02020602080505020303" pitchFamily="18" charset="0"/>
              </a:rPr>
              <a:t>Typisch für die Region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932" y="5207620"/>
            <a:ext cx="6156170" cy="1159725"/>
          </a:xfrm>
        </p:spPr>
        <p:txBody>
          <a:bodyPr>
            <a:normAutofit/>
          </a:bodyPr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Hannoveraner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32" y="591766"/>
            <a:ext cx="5252922" cy="3939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358" y="2644929"/>
            <a:ext cx="5126775" cy="384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86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925104"/>
          </a:xfrm>
        </p:spPr>
        <p:txBody>
          <a:bodyPr/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Flüsse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7" y="2011680"/>
            <a:ext cx="5690690" cy="37661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730" y="1424637"/>
            <a:ext cx="6729761" cy="51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75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545" y="477740"/>
            <a:ext cx="4486933" cy="894369"/>
          </a:xfrm>
        </p:spPr>
        <p:txBody>
          <a:bodyPr/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Seen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910" y="1884555"/>
            <a:ext cx="5947169" cy="485078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dirty="0" err="1">
                <a:solidFill>
                  <a:schemeClr val="tx1"/>
                </a:solidFill>
              </a:rPr>
              <a:t>Steinhuder</a:t>
            </a:r>
            <a:r>
              <a:rPr lang="de-DE" dirty="0">
                <a:solidFill>
                  <a:schemeClr val="tx1"/>
                </a:solidFill>
              </a:rPr>
              <a:t> Meer </a:t>
            </a:r>
            <a:r>
              <a:rPr lang="de-DE" dirty="0" smtClean="0">
                <a:solidFill>
                  <a:schemeClr val="tx1"/>
                </a:solidFill>
              </a:rPr>
              <a:t>mit 29,1 km²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chemeClr val="tx1"/>
                </a:solidFill>
              </a:rPr>
              <a:t>Dümmer </a:t>
            </a:r>
            <a:r>
              <a:rPr lang="de-DE" dirty="0">
                <a:solidFill>
                  <a:schemeClr val="tx1"/>
                </a:solidFill>
              </a:rPr>
              <a:t>mit 13,5 km² </a:t>
            </a:r>
            <a:endParaRPr lang="de-DE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err="1" smtClean="0">
                <a:solidFill>
                  <a:schemeClr val="tx1"/>
                </a:solidFill>
              </a:rPr>
              <a:t>Zwischenahner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>
                <a:solidFill>
                  <a:schemeClr val="tx1"/>
                </a:solidFill>
              </a:rPr>
              <a:t>Meer mit 5,5 </a:t>
            </a:r>
            <a:r>
              <a:rPr lang="de-DE" dirty="0" smtClean="0">
                <a:solidFill>
                  <a:schemeClr val="tx1"/>
                </a:solidFill>
              </a:rPr>
              <a:t>km²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de-DE" dirty="0" smtClean="0">
                <a:solidFill>
                  <a:schemeClr val="tx1"/>
                </a:solidFill>
              </a:rPr>
              <a:t>4.   Große </a:t>
            </a:r>
            <a:r>
              <a:rPr lang="de-DE" dirty="0">
                <a:solidFill>
                  <a:schemeClr val="tx1"/>
                </a:solidFill>
              </a:rPr>
              <a:t>Meer in Ostfriesland mit 2,89 km²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6535" y="1076653"/>
            <a:ext cx="3360139" cy="2219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5159" y="163319"/>
            <a:ext cx="3285783" cy="24611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520" y="2960699"/>
            <a:ext cx="3615059" cy="23437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2331" y="4162517"/>
            <a:ext cx="3672469" cy="243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17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599" y="231904"/>
            <a:ext cx="5553307" cy="771706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Talsperren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9077" y="5539577"/>
            <a:ext cx="5497829" cy="885060"/>
          </a:xfrm>
        </p:spPr>
        <p:txBody>
          <a:bodyPr>
            <a:normAutofit/>
          </a:bodyPr>
          <a:lstStyle/>
          <a:p>
            <a:pPr algn="ctr"/>
            <a:r>
              <a:rPr lang="de-DE" sz="3200" dirty="0" err="1">
                <a:solidFill>
                  <a:schemeClr val="tx1"/>
                </a:solidFill>
              </a:rPr>
              <a:t>Okertalsperre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077" y="1209907"/>
            <a:ext cx="5497829" cy="41233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15" y="3271593"/>
            <a:ext cx="4920263" cy="3280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65" y="100912"/>
            <a:ext cx="5204365" cy="293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0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353482"/>
            <a:ext cx="7032122" cy="1658198"/>
          </a:xfrm>
        </p:spPr>
        <p:txBody>
          <a:bodyPr/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Klima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011680"/>
            <a:ext cx="3081305" cy="37661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090" y="2011680"/>
            <a:ext cx="5503299" cy="41161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031" y="64775"/>
            <a:ext cx="4047541" cy="672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32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254207"/>
            <a:ext cx="10772775" cy="1085008"/>
          </a:xfrm>
        </p:spPr>
        <p:txBody>
          <a:bodyPr>
            <a:normAutofit/>
          </a:bodyPr>
          <a:lstStyle/>
          <a:p>
            <a:pPr algn="ctr"/>
            <a:r>
              <a:rPr lang="de-DE" dirty="0" smtClean="0">
                <a:latin typeface="Baskerville Old Face" panose="02020602080505020303" pitchFamily="18" charset="0"/>
              </a:rPr>
              <a:t>Landespolitik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8937" y="6021055"/>
            <a:ext cx="9333952" cy="608508"/>
          </a:xfrm>
        </p:spPr>
        <p:txBody>
          <a:bodyPr>
            <a:norm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Niedersächsischer </a:t>
            </a:r>
            <a:r>
              <a:rPr lang="de-DE" sz="2800" dirty="0" smtClean="0">
                <a:solidFill>
                  <a:schemeClr val="tx1"/>
                </a:solidFill>
              </a:rPr>
              <a:t>Ministerpräsident - Stephan </a:t>
            </a:r>
            <a:r>
              <a:rPr lang="de-DE" sz="2800" dirty="0">
                <a:solidFill>
                  <a:schemeClr val="tx1"/>
                </a:solidFill>
              </a:rPr>
              <a:t>Weil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243" y="1460810"/>
            <a:ext cx="6667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73545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D5487D36-20B9-4AF8-9845-4EE893DA08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108</TotalTime>
  <Words>102</Words>
  <Application>Microsoft Office PowerPoint</Application>
  <PresentationFormat>Широкоэкранный</PresentationFormat>
  <Paragraphs>39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Baskerville Old Face</vt:lpstr>
      <vt:lpstr>Calibri Light</vt:lpstr>
      <vt:lpstr>Метрополия</vt:lpstr>
      <vt:lpstr>Niedersachsen</vt:lpstr>
      <vt:lpstr>Niedersachsen</vt:lpstr>
      <vt:lpstr>Презентация PowerPoint</vt:lpstr>
      <vt:lpstr>Typisch für die Region</vt:lpstr>
      <vt:lpstr>Flüsse</vt:lpstr>
      <vt:lpstr>Seen</vt:lpstr>
      <vt:lpstr>Talsperren</vt:lpstr>
      <vt:lpstr>Klima</vt:lpstr>
      <vt:lpstr>Landespolitik</vt:lpstr>
      <vt:lpstr>Die größten niedersächsischen Unternehmen </vt:lpstr>
      <vt:lpstr>Landwirtschaft</vt:lpstr>
      <vt:lpstr>Sehenswertes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11</cp:revision>
  <dcterms:created xsi:type="dcterms:W3CDTF">2022-02-07T15:13:11Z</dcterms:created>
  <dcterms:modified xsi:type="dcterms:W3CDTF">2022-02-07T17:02:11Z</dcterms:modified>
</cp:coreProperties>
</file>