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630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48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84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416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911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018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122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857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76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233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156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90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69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49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296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89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05A95BD2-B2F2-4908-AFA9-81363634F64B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BB6CAF9-3EA9-4A95-9A67-7A2A447E9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579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2470092"/>
          </a:xfrm>
        </p:spPr>
        <p:txBody>
          <a:bodyPr>
            <a:normAutofit/>
          </a:bodyPr>
          <a:lstStyle/>
          <a:p>
            <a:r>
              <a:rPr lang="de-DE" sz="13800" dirty="0"/>
              <a:t>Tirol</a:t>
            </a:r>
            <a:endParaRPr lang="ru-RU" sz="13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777" y="3070707"/>
            <a:ext cx="6864691" cy="35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0599" y="1"/>
            <a:ext cx="3847421" cy="29902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9785" y="247701"/>
            <a:ext cx="4118517" cy="29744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605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41249"/>
            <a:ext cx="9905998" cy="661639"/>
          </a:xfrm>
        </p:spPr>
        <p:txBody>
          <a:bodyPr/>
          <a:lstStyle/>
          <a:p>
            <a:pPr algn="ctr"/>
            <a:r>
              <a:rPr lang="de-DE" b="1" dirty="0"/>
              <a:t>Swarovski-Kristallwelten</a:t>
            </a:r>
            <a:r>
              <a:rPr lang="de-DE" dirty="0"/>
              <a:t> bei Wattens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4412" y="3359019"/>
            <a:ext cx="5237995" cy="349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37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321" y="0"/>
            <a:ext cx="5620679" cy="3971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13" y="49716"/>
            <a:ext cx="6066263" cy="34122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2515" y="112441"/>
            <a:ext cx="4760867" cy="814039"/>
          </a:xfrm>
        </p:spPr>
        <p:txBody>
          <a:bodyPr>
            <a:normAutofit/>
          </a:bodyPr>
          <a:lstStyle/>
          <a:p>
            <a:pPr algn="ctr"/>
            <a:r>
              <a:rPr lang="de-DE" dirty="0" err="1">
                <a:latin typeface="Aharoni" panose="02010803020104030203" pitchFamily="2" charset="-79"/>
                <a:cs typeface="Aharoni" panose="02010803020104030203" pitchFamily="2" charset="-79"/>
              </a:rPr>
              <a:t>Paznauntal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118" y="3562348"/>
            <a:ext cx="6038458" cy="31399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4873" y="4018308"/>
            <a:ext cx="4130597" cy="275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1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252761"/>
            <a:ext cx="9905998" cy="817756"/>
          </a:xfrm>
        </p:spPr>
        <p:txBody>
          <a:bodyPr/>
          <a:lstStyle/>
          <a:p>
            <a:pPr algn="ctr"/>
            <a:r>
              <a:rPr lang="de-DE" b="1" dirty="0"/>
              <a:t>Schloss Ambras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92" y="1527717"/>
            <a:ext cx="9682829" cy="439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550" y="442332"/>
            <a:ext cx="5727738" cy="851210"/>
          </a:xfrm>
        </p:spPr>
        <p:txBody>
          <a:bodyPr/>
          <a:lstStyle/>
          <a:p>
            <a:pPr algn="ctr"/>
            <a:r>
              <a:rPr lang="de-DE" b="1" dirty="0"/>
              <a:t>Stift </a:t>
            </a:r>
            <a:r>
              <a:rPr lang="de-DE" b="1" dirty="0" err="1"/>
              <a:t>Stams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6079" y="176142"/>
            <a:ext cx="4772025" cy="3219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77" y="1572322"/>
            <a:ext cx="5834835" cy="3366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099" y="3446720"/>
            <a:ext cx="5906699" cy="3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2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7260" y="2514600"/>
            <a:ext cx="6579218" cy="3581400"/>
          </a:xfrm>
        </p:spPr>
        <p:txBody>
          <a:bodyPr>
            <a:normAutofit/>
          </a:bodyPr>
          <a:lstStyle/>
          <a:p>
            <a:r>
              <a:rPr lang="de-DE" sz="3200" dirty="0">
                <a:solidFill>
                  <a:srgbClr val="C00000"/>
                </a:solidFill>
              </a:rPr>
              <a:t>Nord- und Osttirol in Österreich</a:t>
            </a:r>
          </a:p>
          <a:p>
            <a:r>
              <a:rPr lang="de-DE" sz="3200" dirty="0" smtClean="0">
                <a:solidFill>
                  <a:srgbClr val="92D050"/>
                </a:solidFill>
              </a:rPr>
              <a:t>Südtirol und </a:t>
            </a:r>
            <a:r>
              <a:rPr lang="de-DE" sz="3200" dirty="0">
                <a:solidFill>
                  <a:srgbClr val="92D050"/>
                </a:solidFill>
              </a:rPr>
              <a:t>Trentino in Italien</a:t>
            </a:r>
            <a:endParaRPr lang="ru-RU" sz="3200" dirty="0">
              <a:solidFill>
                <a:srgbClr val="92D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410" y="218957"/>
            <a:ext cx="4451657" cy="638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844017" y="4877980"/>
            <a:ext cx="4684536" cy="12111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600" dirty="0"/>
              <a:t>Landesflagge</a:t>
            </a:r>
            <a:endParaRPr lang="ru-RU" sz="36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658501" y="5015378"/>
            <a:ext cx="4401285" cy="10737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600" dirty="0"/>
              <a:t>Landeswappen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265" y="609600"/>
            <a:ext cx="3729759" cy="4405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17" y="1085014"/>
            <a:ext cx="4684536" cy="312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873" y="5910146"/>
            <a:ext cx="11452303" cy="717395"/>
          </a:xfrm>
        </p:spPr>
        <p:txBody>
          <a:bodyPr/>
          <a:lstStyle/>
          <a:p>
            <a:pPr marL="0" indent="0" algn="ctr">
              <a:buNone/>
            </a:pPr>
            <a:r>
              <a:rPr lang="de-DE" dirty="0"/>
              <a:t>Tirol hat 8 Bezirke (Imst, Innsbruck-Land, Kitzbühel, Kufstein, Landeck, Lienz, </a:t>
            </a:r>
            <a:r>
              <a:rPr lang="de-DE" dirty="0" err="1"/>
              <a:t>Reutte</a:t>
            </a:r>
            <a:r>
              <a:rPr lang="de-DE" dirty="0"/>
              <a:t> und Schwaz) </a:t>
            </a:r>
            <a:r>
              <a:rPr lang="de-DE" dirty="0" smtClean="0"/>
              <a:t>und </a:t>
            </a:r>
            <a:r>
              <a:rPr lang="de-DE" dirty="0"/>
              <a:t>eine Statutarstadt (Innsbruck)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1" y="167268"/>
            <a:ext cx="9906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4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502" y="4729129"/>
            <a:ext cx="11229278" cy="16949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2800" dirty="0"/>
              <a:t>Mit einer Fläche von 12.648,37 Quadratkilometern ist Tirol das drittgrößte Land Österreichs.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540" y="609600"/>
            <a:ext cx="7409744" cy="411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683941"/>
          </a:xfrm>
        </p:spPr>
        <p:txBody>
          <a:bodyPr/>
          <a:lstStyle/>
          <a:p>
            <a:pPr algn="ctr"/>
            <a:r>
              <a:rPr lang="de-DE" dirty="0">
                <a:latin typeface="Aharoni" panose="02010803020104030203" pitchFamily="2" charset="-79"/>
                <a:cs typeface="Aharoni" panose="02010803020104030203" pitchFamily="2" charset="-79"/>
              </a:rPr>
              <a:t>Wirtschaftsstruktur nach Sektoren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1307" y="1293541"/>
            <a:ext cx="10066104" cy="4497659"/>
          </a:xfrm>
        </p:spPr>
        <p:txBody>
          <a:bodyPr>
            <a:normAutofit/>
          </a:bodyPr>
          <a:lstStyle/>
          <a:p>
            <a:r>
              <a:rPr lang="de-DE" sz="2800" dirty="0"/>
              <a:t>Primärer Sektor: 1,2 %</a:t>
            </a:r>
          </a:p>
          <a:p>
            <a:r>
              <a:rPr lang="de-DE" sz="2800" dirty="0"/>
              <a:t>Sekundärer Sektor: 28,0 %</a:t>
            </a:r>
          </a:p>
          <a:p>
            <a:r>
              <a:rPr lang="de-DE" sz="2800" dirty="0"/>
              <a:t>Tertiärer Sektor: 70,8 %</a:t>
            </a:r>
          </a:p>
          <a:p>
            <a:pPr marL="0" indent="0">
              <a:buNone/>
            </a:pPr>
            <a:r>
              <a:rPr lang="de-DE" sz="2800" dirty="0"/>
              <a:t>(Stand 2001)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6409" y="1806496"/>
            <a:ext cx="4283384" cy="299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7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862361"/>
          </a:xfrm>
        </p:spPr>
        <p:txBody>
          <a:bodyPr/>
          <a:lstStyle/>
          <a:p>
            <a:pPr algn="ctr"/>
            <a:r>
              <a:rPr lang="de-DE" dirty="0">
                <a:latin typeface="Aharoni" panose="02010803020104030203" pitchFamily="2" charset="-79"/>
                <a:cs typeface="Aharoni" panose="02010803020104030203" pitchFamily="2" charset="-79"/>
              </a:rPr>
              <a:t>Innsbruck</a:t>
            </a:r>
            <a:endParaRPr lang="ru-RU" dirty="0"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562100"/>
            <a:ext cx="11951331" cy="319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0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9862" y="2947090"/>
            <a:ext cx="4588931" cy="576262"/>
          </a:xfrm>
        </p:spPr>
        <p:txBody>
          <a:bodyPr/>
          <a:lstStyle/>
          <a:p>
            <a:pPr algn="ctr"/>
            <a:r>
              <a:rPr lang="de-DE" dirty="0"/>
              <a:t>Stubaier Gletscher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141412" y="4694663"/>
            <a:ext cx="4876800" cy="10965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7327208" y="3637832"/>
            <a:ext cx="4604280" cy="576262"/>
          </a:xfrm>
        </p:spPr>
        <p:txBody>
          <a:bodyPr/>
          <a:lstStyle/>
          <a:p>
            <a:pPr algn="ctr"/>
            <a:r>
              <a:rPr lang="de-DE" dirty="0" err="1"/>
              <a:t>Tuxer</a:t>
            </a:r>
            <a:r>
              <a:rPr lang="de-DE" dirty="0"/>
              <a:t> Alpen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7047570" y="5196467"/>
            <a:ext cx="4535101" cy="5947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dirty="0" smtClean="0"/>
              <a:t>Das Karwendel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87" y="96877"/>
            <a:ext cx="5209683" cy="29304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917" y="73605"/>
            <a:ext cx="5475789" cy="34497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057" y="3664435"/>
            <a:ext cx="4587139" cy="306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35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7687" y="609600"/>
            <a:ext cx="6913757" cy="990598"/>
          </a:xfrm>
        </p:spPr>
        <p:txBody>
          <a:bodyPr/>
          <a:lstStyle/>
          <a:p>
            <a:r>
              <a:rPr lang="de-DE" b="1" dirty="0"/>
              <a:t>Goldenes </a:t>
            </a:r>
            <a:r>
              <a:rPr lang="de-DE" b="1" dirty="0" err="1"/>
              <a:t>Dachl</a:t>
            </a:r>
            <a:r>
              <a:rPr lang="de-DE" b="1" dirty="0"/>
              <a:t> </a:t>
            </a:r>
            <a:r>
              <a:rPr lang="de-DE" dirty="0"/>
              <a:t>in Innsbruck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57657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158" y="1972912"/>
            <a:ext cx="6165532" cy="46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122</TotalTime>
  <Words>94</Words>
  <Application>Microsoft Office PowerPoint</Application>
  <PresentationFormat>Широкоэкранный</PresentationFormat>
  <Paragraphs>21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Aharoni</vt:lpstr>
      <vt:lpstr>Arial</vt:lpstr>
      <vt:lpstr>Century Gothic</vt:lpstr>
      <vt:lpstr>Сетка</vt:lpstr>
      <vt:lpstr>Tirol</vt:lpstr>
      <vt:lpstr>Презентация PowerPoint</vt:lpstr>
      <vt:lpstr>Презентация PowerPoint</vt:lpstr>
      <vt:lpstr>Презентация PowerPoint</vt:lpstr>
      <vt:lpstr>Презентация PowerPoint</vt:lpstr>
      <vt:lpstr>Wirtschaftsstruktur nach Sektoren</vt:lpstr>
      <vt:lpstr>Innsbruck</vt:lpstr>
      <vt:lpstr>Презентация PowerPoint</vt:lpstr>
      <vt:lpstr>Goldenes Dachl in Innsbruck</vt:lpstr>
      <vt:lpstr>Swarovski-Kristallwelten bei Wattens</vt:lpstr>
      <vt:lpstr>Paznauntal</vt:lpstr>
      <vt:lpstr>Schloss Ambras</vt:lpstr>
      <vt:lpstr>Stift Stams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Tirol</dc:title>
  <dc:creator>компьютер</dc:creator>
  <cp:lastModifiedBy>компьютер</cp:lastModifiedBy>
  <cp:revision>11</cp:revision>
  <dcterms:created xsi:type="dcterms:W3CDTF">2022-02-28T17:49:36Z</dcterms:created>
  <dcterms:modified xsi:type="dcterms:W3CDTF">2022-02-28T19:52:34Z</dcterms:modified>
</cp:coreProperties>
</file>