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30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9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69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1969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954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549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344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546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481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472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05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1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35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854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63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18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972E332-7E3A-4F8C-8FD6-997E693D36DC}" type="datetimeFigureOut">
              <a:rPr lang="ru-RU" smtClean="0"/>
              <a:t>25.03.2023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CD72D-0167-4CAB-82B1-93FCF7FD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054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Сюжетно-ролевая игра в детском саду и дома.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 воспитатель </a:t>
            </a:r>
          </a:p>
          <a:p>
            <a:r>
              <a:rPr lang="ru-RU" dirty="0" err="1" smtClean="0"/>
              <a:t>Поздеева</a:t>
            </a:r>
            <a:r>
              <a:rPr lang="ru-RU" dirty="0" smtClean="0"/>
              <a:t> Вера Николаевна </a:t>
            </a:r>
          </a:p>
          <a:p>
            <a:r>
              <a:rPr lang="ru-RU" dirty="0" smtClean="0"/>
              <a:t>Старшей группы «Золотая рыбка»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83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рина\Downloads\родсобр\80afae6cacef6923bd044e72b1688a34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719" y="409437"/>
            <a:ext cx="8502555" cy="55682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13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рина\Downloads\родсобр\450c2f58989050a25ebf7767393fb21b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722" y="1050878"/>
            <a:ext cx="8925634" cy="510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8177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рина\Downloads\родсобр\cf8e0ac3416718b9b745a4f67cee5ff8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02" y="1146413"/>
            <a:ext cx="8871043" cy="5025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9576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20" y="735273"/>
            <a:ext cx="900752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58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3" y="1078172"/>
            <a:ext cx="8843749" cy="520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95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88" y="885398"/>
            <a:ext cx="913035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33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482</TotalTime>
  <Words>19</Words>
  <Application>Microsoft Office PowerPoint</Application>
  <PresentationFormat>Широкоэкранный</PresentationFormat>
  <Paragraphs>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Ион</vt:lpstr>
      <vt:lpstr>Сюжетно-ролевая игра в детском саду и дома.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Сюжетно-ролевая игра в детском саду и дома.</dc:title>
  <dc:creator>Арина</dc:creator>
  <cp:lastModifiedBy>Арина</cp:lastModifiedBy>
  <cp:revision>18</cp:revision>
  <dcterms:created xsi:type="dcterms:W3CDTF">2022-04-09T12:39:40Z</dcterms:created>
  <dcterms:modified xsi:type="dcterms:W3CDTF">2023-03-25T18:53:11Z</dcterms:modified>
</cp:coreProperties>
</file>