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92" r:id="rId2"/>
    <p:sldId id="303" r:id="rId3"/>
    <p:sldId id="256" r:id="rId4"/>
    <p:sldId id="302" r:id="rId5"/>
    <p:sldId id="257" r:id="rId6"/>
    <p:sldId id="258" r:id="rId7"/>
    <p:sldId id="280" r:id="rId8"/>
    <p:sldId id="262" r:id="rId9"/>
    <p:sldId id="264" r:id="rId10"/>
    <p:sldId id="265" r:id="rId11"/>
    <p:sldId id="268" r:id="rId12"/>
    <p:sldId id="266" r:id="rId13"/>
    <p:sldId id="295" r:id="rId14"/>
    <p:sldId id="271" r:id="rId15"/>
    <p:sldId id="274" r:id="rId16"/>
    <p:sldId id="272" r:id="rId17"/>
    <p:sldId id="275" r:id="rId18"/>
    <p:sldId id="278" r:id="rId19"/>
    <p:sldId id="279" r:id="rId20"/>
    <p:sldId id="281" r:id="rId21"/>
    <p:sldId id="282" r:id="rId22"/>
    <p:sldId id="296" r:id="rId23"/>
    <p:sldId id="287" r:id="rId24"/>
    <p:sldId id="298" r:id="rId25"/>
    <p:sldId id="300" r:id="rId26"/>
    <p:sldId id="293" r:id="rId27"/>
    <p:sldId id="294" r:id="rId28"/>
    <p:sldId id="301" r:id="rId29"/>
  </p:sldIdLst>
  <p:sldSz cx="12192000" cy="6858000"/>
  <p:notesSz cx="6858000" cy="9144000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AA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e66a39e53480ebc2" providerId="LiveId" clId="{AFB2C540-49B3-44A4-9E3F-CD18EC69C140}"/>
    <pc:docChg chg="undo redo custSel addSld delSld modSld">
      <pc:chgData name="" userId="e66a39e53480ebc2" providerId="LiveId" clId="{AFB2C540-49B3-44A4-9E3F-CD18EC69C140}" dt="2024-05-05T19:47:33.229" v="93" actId="1076"/>
      <pc:docMkLst>
        <pc:docMk/>
      </pc:docMkLst>
      <pc:sldChg chg="addSp delSp modSp addAnim delAnim">
        <pc:chgData name="" userId="e66a39e53480ebc2" providerId="LiveId" clId="{AFB2C540-49B3-44A4-9E3F-CD18EC69C140}" dt="2024-05-05T19:47:33.229" v="93" actId="1076"/>
        <pc:sldMkLst>
          <pc:docMk/>
          <pc:sldMk cId="882565704" sldId="256"/>
        </pc:sldMkLst>
        <pc:spChg chg="mod">
          <ac:chgData name="" userId="e66a39e53480ebc2" providerId="LiveId" clId="{AFB2C540-49B3-44A4-9E3F-CD18EC69C140}" dt="2024-05-05T19:47:33.229" v="93" actId="1076"/>
          <ac:spMkLst>
            <pc:docMk/>
            <pc:sldMk cId="882565704" sldId="256"/>
            <ac:spMk id="5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7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8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9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10" creationId="{00000000-0000-0000-0000-000000000000}"/>
          </ac:spMkLst>
        </pc:spChg>
        <pc:spChg chg="del">
          <ac:chgData name="" userId="e66a39e53480ebc2" providerId="LiveId" clId="{AFB2C540-49B3-44A4-9E3F-CD18EC69C140}" dt="2024-05-05T19:46:58.134" v="83" actId="478"/>
          <ac:spMkLst>
            <pc:docMk/>
            <pc:sldMk cId="882565704" sldId="256"/>
            <ac:spMk id="11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12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13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14" creationId="{00000000-0000-0000-0000-000000000000}"/>
          </ac:spMkLst>
        </pc:spChg>
        <pc:spChg chg="add del 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15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20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21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22" creationId="{00000000-0000-0000-0000-000000000000}"/>
          </ac:spMkLst>
        </pc:spChg>
        <pc:spChg chg="add del 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23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27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28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29" creationId="{00000000-0000-0000-0000-000000000000}"/>
          </ac:spMkLst>
        </pc:spChg>
        <pc:spChg chg="add del 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30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34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35" creationId="{00000000-0000-0000-0000-000000000000}"/>
          </ac:spMkLst>
        </pc:spChg>
        <pc:spChg chg="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36" creationId="{00000000-0000-0000-0000-000000000000}"/>
          </ac:spMkLst>
        </pc:spChg>
        <pc:spChg chg="add del mod">
          <ac:chgData name="" userId="e66a39e53480ebc2" providerId="LiveId" clId="{AFB2C540-49B3-44A4-9E3F-CD18EC69C140}" dt="2024-05-05T19:47:28.407" v="92" actId="1076"/>
          <ac:spMkLst>
            <pc:docMk/>
            <pc:sldMk cId="882565704" sldId="256"/>
            <ac:spMk id="37" creationId="{00000000-0000-0000-0000-000000000000}"/>
          </ac:spMkLst>
        </pc:spChg>
        <pc:spChg chg="del">
          <ac:chgData name="" userId="e66a39e53480ebc2" providerId="LiveId" clId="{AFB2C540-49B3-44A4-9E3F-CD18EC69C140}" dt="2024-05-05T19:47:01.339" v="84" actId="478"/>
          <ac:spMkLst>
            <pc:docMk/>
            <pc:sldMk cId="882565704" sldId="256"/>
            <ac:spMk id="41" creationId="{00000000-0000-0000-0000-000000000000}"/>
          </ac:spMkLst>
        </pc:spChg>
        <pc:spChg chg="del">
          <ac:chgData name="" userId="e66a39e53480ebc2" providerId="LiveId" clId="{AFB2C540-49B3-44A4-9E3F-CD18EC69C140}" dt="2024-05-05T19:47:03.200" v="86" actId="478"/>
          <ac:spMkLst>
            <pc:docMk/>
            <pc:sldMk cId="882565704" sldId="256"/>
            <ac:spMk id="42" creationId="{00000000-0000-0000-0000-000000000000}"/>
          </ac:spMkLst>
        </pc:spChg>
        <pc:spChg chg="del">
          <ac:chgData name="" userId="e66a39e53480ebc2" providerId="LiveId" clId="{AFB2C540-49B3-44A4-9E3F-CD18EC69C140}" dt="2024-05-05T19:47:04.969" v="88" actId="478"/>
          <ac:spMkLst>
            <pc:docMk/>
            <pc:sldMk cId="882565704" sldId="256"/>
            <ac:spMk id="43" creationId="{00000000-0000-0000-0000-000000000000}"/>
          </ac:spMkLst>
        </pc:spChg>
        <pc:spChg chg="add del">
          <ac:chgData name="" userId="e66a39e53480ebc2" providerId="LiveId" clId="{AFB2C540-49B3-44A4-9E3F-CD18EC69C140}" dt="2024-05-05T19:47:07.003" v="90" actId="478"/>
          <ac:spMkLst>
            <pc:docMk/>
            <pc:sldMk cId="882565704" sldId="256"/>
            <ac:spMk id="44" creationId="{00000000-0000-0000-0000-000000000000}"/>
          </ac:spMkLst>
        </pc:sp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05" creationId="{5FEB294D-D1ED-4879-8676-4CDAE466DDE9}"/>
          </ac:picMkLst>
        </pc:pic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06" creationId="{56867EC9-EBBB-4BFF-9EBA-4792E0C5C7EE}"/>
          </ac:picMkLst>
        </pc:picChg>
        <pc:picChg chg="add del 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07" creationId="{E87E8812-D0D2-4C4D-A3D6-78170150C432}"/>
          </ac:picMkLst>
        </pc:pic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10" creationId="{72625060-A21C-4922-9126-CA27EA23B557}"/>
          </ac:picMkLst>
        </pc:pic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11" creationId="{F14369F3-4741-4E2B-8ED2-3BA11CE628E8}"/>
          </ac:picMkLst>
        </pc:pic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12" creationId="{C9C42450-83BE-4BEB-8979-5A9070EA75D4}"/>
          </ac:picMkLst>
        </pc:picChg>
        <pc:picChg chg="del">
          <ac:chgData name="" userId="e66a39e53480ebc2" providerId="LiveId" clId="{AFB2C540-49B3-44A4-9E3F-CD18EC69C140}" dt="2024-05-05T19:47:02.421" v="85" actId="478"/>
          <ac:picMkLst>
            <pc:docMk/>
            <pc:sldMk cId="882565704" sldId="256"/>
            <ac:picMk id="113" creationId="{3593FBF5-739E-4A17-9E49-09369A7D75CB}"/>
          </ac:picMkLst>
        </pc:pic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14" creationId="{E33AD15B-F705-4391-AB0B-9343DD1B1B17}"/>
          </ac:picMkLst>
        </pc:pic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15" creationId="{4EF3D058-C7EC-45A2-9491-EBEDEE5F4097}"/>
          </ac:picMkLst>
        </pc:pic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16" creationId="{3AFCA74D-C3ED-481B-BA99-E7CED9DD70A9}"/>
          </ac:picMkLst>
        </pc:picChg>
        <pc:picChg chg="del">
          <ac:chgData name="" userId="e66a39e53480ebc2" providerId="LiveId" clId="{AFB2C540-49B3-44A4-9E3F-CD18EC69C140}" dt="2024-05-05T19:47:04.143" v="87" actId="478"/>
          <ac:picMkLst>
            <pc:docMk/>
            <pc:sldMk cId="882565704" sldId="256"/>
            <ac:picMk id="117" creationId="{D3D810D5-1B59-4DA0-B8D3-9C37D3059A63}"/>
          </ac:picMkLst>
        </pc:pic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18" creationId="{40D09F8C-B034-4E0A-B5DB-954D2BB0B0F7}"/>
          </ac:picMkLst>
        </pc:pic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19" creationId="{D09F2347-82AC-4898-A67C-B267D6B169D3}"/>
          </ac:picMkLst>
        </pc:pic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20" creationId="{B0DDDEC4-F7B8-470F-A470-E63B5961127A}"/>
          </ac:picMkLst>
        </pc:picChg>
        <pc:picChg chg="del">
          <ac:chgData name="" userId="e66a39e53480ebc2" providerId="LiveId" clId="{AFB2C540-49B3-44A4-9E3F-CD18EC69C140}" dt="2024-05-05T19:47:06.268" v="89" actId="478"/>
          <ac:picMkLst>
            <pc:docMk/>
            <pc:sldMk cId="882565704" sldId="256"/>
            <ac:picMk id="121" creationId="{0854A489-46C3-4E99-AC0C-9D9D87B81B92}"/>
          </ac:picMkLst>
        </pc:picChg>
        <pc:picChg chg="add del 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22" creationId="{3DFF0924-525A-446F-BA65-3BB064F71732}"/>
          </ac:picMkLst>
        </pc:picChg>
        <pc:picChg chg="add del 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27" creationId="{F0E8B50B-32E8-4779-9850-2F3F152C51F9}"/>
          </ac:picMkLst>
        </pc:picChg>
        <pc:picChg chg="add del 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128" creationId="{CBCC7596-BC57-49E5-A2B3-43513ECFAF40}"/>
          </ac:picMkLst>
        </pc:picChg>
        <pc:picChg chg="add del">
          <ac:chgData name="" userId="e66a39e53480ebc2" providerId="LiveId" clId="{AFB2C540-49B3-44A4-9E3F-CD18EC69C140}" dt="2024-05-05T19:47:07.555" v="91" actId="478"/>
          <ac:picMkLst>
            <pc:docMk/>
            <pc:sldMk cId="882565704" sldId="256"/>
            <ac:picMk id="133" creationId="{0434EE6A-3FB6-4291-A24F-4E9D549D37CA}"/>
          </ac:picMkLst>
        </pc:picChg>
        <pc:picChg chg="mod">
          <ac:chgData name="" userId="e66a39e53480ebc2" providerId="LiveId" clId="{AFB2C540-49B3-44A4-9E3F-CD18EC69C140}" dt="2024-05-05T19:47:28.407" v="92" actId="1076"/>
          <ac:picMkLst>
            <pc:docMk/>
            <pc:sldMk cId="882565704" sldId="256"/>
            <ac:picMk id="2054" creationId="{5E930CB3-3F70-4C44-8E9E-4690D946C062}"/>
          </ac:picMkLst>
        </pc:picChg>
      </pc:sldChg>
      <pc:sldChg chg="add del">
        <pc:chgData name="" userId="e66a39e53480ebc2" providerId="LiveId" clId="{AFB2C540-49B3-44A4-9E3F-CD18EC69C140}" dt="2024-05-05T19:46:28.405" v="80" actId="2696"/>
        <pc:sldMkLst>
          <pc:docMk/>
          <pc:sldMk cId="3237638580" sldId="257"/>
        </pc:sldMkLst>
      </pc:sldChg>
      <pc:sldChg chg="add del">
        <pc:chgData name="" userId="e66a39e53480ebc2" providerId="LiveId" clId="{AFB2C540-49B3-44A4-9E3F-CD18EC69C140}" dt="2024-05-05T19:46:26.546" v="78" actId="2696"/>
        <pc:sldMkLst>
          <pc:docMk/>
          <pc:sldMk cId="1810694074" sldId="264"/>
        </pc:sldMkLst>
      </pc:sldChg>
      <pc:sldChg chg="add del">
        <pc:chgData name="" userId="e66a39e53480ebc2" providerId="LiveId" clId="{AFB2C540-49B3-44A4-9E3F-CD18EC69C140}" dt="2024-05-05T19:46:27.329" v="79" actId="2696"/>
        <pc:sldMkLst>
          <pc:docMk/>
          <pc:sldMk cId="296917779" sldId="265"/>
        </pc:sldMkLst>
      </pc:sldChg>
      <pc:sldChg chg="add del">
        <pc:chgData name="" userId="e66a39e53480ebc2" providerId="LiveId" clId="{AFB2C540-49B3-44A4-9E3F-CD18EC69C140}" dt="2024-05-05T19:46:25.989" v="77" actId="2696"/>
        <pc:sldMkLst>
          <pc:docMk/>
          <pc:sldMk cId="1242485758" sldId="275"/>
        </pc:sldMkLst>
      </pc:sldChg>
      <pc:sldChg chg="add del">
        <pc:chgData name="" userId="e66a39e53480ebc2" providerId="LiveId" clId="{AFB2C540-49B3-44A4-9E3F-CD18EC69C140}" dt="2024-05-05T19:46:25.471" v="76" actId="2696"/>
        <pc:sldMkLst>
          <pc:docMk/>
          <pc:sldMk cId="325605159" sldId="279"/>
        </pc:sldMkLst>
      </pc:sldChg>
      <pc:sldChg chg="add del">
        <pc:chgData name="" userId="e66a39e53480ebc2" providerId="LiveId" clId="{AFB2C540-49B3-44A4-9E3F-CD18EC69C140}" dt="2024-05-05T19:46:24.694" v="75" actId="2696"/>
        <pc:sldMkLst>
          <pc:docMk/>
          <pc:sldMk cId="4090170329" sldId="287"/>
        </pc:sldMkLst>
      </pc:sldChg>
      <pc:sldChg chg="add del">
        <pc:chgData name="" userId="e66a39e53480ebc2" providerId="LiveId" clId="{AFB2C540-49B3-44A4-9E3F-CD18EC69C140}" dt="2024-05-05T19:46:31.788" v="82" actId="2696"/>
        <pc:sldMkLst>
          <pc:docMk/>
          <pc:sldMk cId="788933686" sldId="291"/>
        </pc:sldMkLst>
      </pc:sldChg>
      <pc:sldChg chg="modSp">
        <pc:chgData name="" userId="e66a39e53480ebc2" providerId="LiveId" clId="{AFB2C540-49B3-44A4-9E3F-CD18EC69C140}" dt="2024-05-02T14:58:16.299" v="45" actId="20577"/>
        <pc:sldMkLst>
          <pc:docMk/>
          <pc:sldMk cId="738179798" sldId="293"/>
        </pc:sldMkLst>
        <pc:spChg chg="mod">
          <ac:chgData name="" userId="e66a39e53480ebc2" providerId="LiveId" clId="{AFB2C540-49B3-44A4-9E3F-CD18EC69C140}" dt="2024-05-02T14:58:04.529" v="26" actId="20577"/>
          <ac:spMkLst>
            <pc:docMk/>
            <pc:sldMk cId="738179798" sldId="293"/>
            <ac:spMk id="4" creationId="{8620E575-1DC1-4B0F-8801-B91A22148EE4}"/>
          </ac:spMkLst>
        </pc:spChg>
        <pc:spChg chg="mod">
          <ac:chgData name="" userId="e66a39e53480ebc2" providerId="LiveId" clId="{AFB2C540-49B3-44A4-9E3F-CD18EC69C140}" dt="2024-05-02T14:58:16.299" v="45" actId="20577"/>
          <ac:spMkLst>
            <pc:docMk/>
            <pc:sldMk cId="738179798" sldId="293"/>
            <ac:spMk id="5" creationId="{CADFC4A7-6662-41B3-A4F7-6314874329EB}"/>
          </ac:spMkLst>
        </pc:spChg>
        <pc:spChg chg="mod">
          <ac:chgData name="" userId="e66a39e53480ebc2" providerId="LiveId" clId="{AFB2C540-49B3-44A4-9E3F-CD18EC69C140}" dt="2024-05-02T14:57:59.407" v="21" actId="20577"/>
          <ac:spMkLst>
            <pc:docMk/>
            <pc:sldMk cId="738179798" sldId="293"/>
            <ac:spMk id="7" creationId="{DB067579-5409-40D8-8730-A48194C68FBF}"/>
          </ac:spMkLst>
        </pc:spChg>
        <pc:spChg chg="mod">
          <ac:chgData name="" userId="e66a39e53480ebc2" providerId="LiveId" clId="{AFB2C540-49B3-44A4-9E3F-CD18EC69C140}" dt="2024-05-02T14:57:52.091" v="10" actId="20577"/>
          <ac:spMkLst>
            <pc:docMk/>
            <pc:sldMk cId="738179798" sldId="293"/>
            <ac:spMk id="8" creationId="{E448F697-2B16-4759-B1D1-197D89F67D8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135EB-A87F-445C-8F45-6A070E21BA82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77F41-E331-4245-85F8-8CB53CD9C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19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901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991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739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135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591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4680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3015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3526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9686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4174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700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9519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8476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2439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720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450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494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070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740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37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461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753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665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37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72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57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98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25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54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54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34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23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31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9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9AF2A-1DFE-4284-9BA0-38E327E9BDA1}" type="datetimeFigureOut">
              <a:rPr lang="ru-RU" smtClean="0"/>
              <a:t>06.05.2024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5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5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9.pn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11" Type="http://schemas.openxmlformats.org/officeDocument/2006/relationships/image" Target="../media/image45.png"/><Relationship Id="rId5" Type="http://schemas.openxmlformats.org/officeDocument/2006/relationships/image" Target="../media/image5.png"/><Relationship Id="rId10" Type="http://schemas.openxmlformats.org/officeDocument/2006/relationships/image" Target="../media/image44.png"/><Relationship Id="rId4" Type="http://schemas.openxmlformats.org/officeDocument/2006/relationships/slide" Target="slide3.xml"/><Relationship Id="rId9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slide" Target="slide3.xml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jpeg"/><Relationship Id="rId9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59.gif"/><Relationship Id="rId4" Type="http://schemas.openxmlformats.org/officeDocument/2006/relationships/image" Target="../media/image5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59.gif"/><Relationship Id="rId4" Type="http://schemas.openxmlformats.org/officeDocument/2006/relationships/image" Target="../media/image58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9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12" Type="http://schemas.openxmlformats.org/officeDocument/2006/relationships/image" Target="../media/image88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11" Type="http://schemas.openxmlformats.org/officeDocument/2006/relationships/image" Target="../media/image87.jpeg"/><Relationship Id="rId5" Type="http://schemas.openxmlformats.org/officeDocument/2006/relationships/image" Target="../media/image81.jpe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Relationship Id="rId14" Type="http://schemas.openxmlformats.org/officeDocument/2006/relationships/image" Target="../media/image9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10.xml"/><Relationship Id="rId18" Type="http://schemas.openxmlformats.org/officeDocument/2006/relationships/slide" Target="slide20.xml"/><Relationship Id="rId3" Type="http://schemas.openxmlformats.org/officeDocument/2006/relationships/image" Target="../media/image2.png"/><Relationship Id="rId7" Type="http://schemas.openxmlformats.org/officeDocument/2006/relationships/slide" Target="slide16.xml"/><Relationship Id="rId12" Type="http://schemas.openxmlformats.org/officeDocument/2006/relationships/slide" Target="slide9.xml"/><Relationship Id="rId17" Type="http://schemas.openxmlformats.org/officeDocument/2006/relationships/slide" Target="slide19.xml"/><Relationship Id="rId2" Type="http://schemas.openxmlformats.org/officeDocument/2006/relationships/notesSlide" Target="../notesSlides/notesSlide2.xml"/><Relationship Id="rId16" Type="http://schemas.openxmlformats.org/officeDocument/2006/relationships/slide" Target="slide18.xml"/><Relationship Id="rId20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8.xml"/><Relationship Id="rId5" Type="http://schemas.openxmlformats.org/officeDocument/2006/relationships/slide" Target="slide14.xml"/><Relationship Id="rId15" Type="http://schemas.openxmlformats.org/officeDocument/2006/relationships/slide" Target="slide12.xml"/><Relationship Id="rId10" Type="http://schemas.openxmlformats.org/officeDocument/2006/relationships/slide" Target="slide7.xml"/><Relationship Id="rId19" Type="http://schemas.openxmlformats.org/officeDocument/2006/relationships/slide" Target="slide21.xml"/><Relationship Id="rId4" Type="http://schemas.openxmlformats.org/officeDocument/2006/relationships/image" Target="../media/image4.png"/><Relationship Id="rId9" Type="http://schemas.openxmlformats.org/officeDocument/2006/relationships/slide" Target="slide6.xml"/><Relationship Id="rId1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7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2.jpeg"/><Relationship Id="rId5" Type="http://schemas.openxmlformats.org/officeDocument/2006/relationships/slide" Target="slide3.xml"/><Relationship Id="rId10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" Target="slide3.xml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5.pn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24BF4712-1D18-42FE-85E8-DF9438F8A653}"/>
              </a:ext>
            </a:extLst>
          </p:cNvPr>
          <p:cNvSpPr/>
          <p:nvPr/>
        </p:nvSpPr>
        <p:spPr>
          <a:xfrm>
            <a:off x="496477" y="1126298"/>
            <a:ext cx="11199043" cy="517531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AC7741-8687-4FB4-8B08-F93BBA5C18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7" y="3725342"/>
            <a:ext cx="9144000" cy="165576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занятие по ДООП «Скульптура малых форм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Педагог: Бредихина М.И.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70037A3-13DE-4193-A0C2-4BC0273BA47A}"/>
              </a:ext>
            </a:extLst>
          </p:cNvPr>
          <p:cNvSpPr/>
          <p:nvPr/>
        </p:nvSpPr>
        <p:spPr>
          <a:xfrm>
            <a:off x="3449825" y="2582698"/>
            <a:ext cx="529234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Весенний сад</a:t>
            </a:r>
            <a:endParaRPr lang="ru-RU" sz="66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08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28113" y="5765393"/>
            <a:ext cx="4735773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Стек</a:t>
            </a:r>
          </a:p>
        </p:txBody>
      </p:sp>
      <p:pic>
        <p:nvPicPr>
          <p:cNvPr id="8" name="Picture 8" descr="https://i.pinimg.com/originals/54/f0/7a/54f07ac970e8454532513bcce9b97fbc.png">
            <a:hlinkClick r:id="rId3" action="ppaction://hlinksldjump"/>
            <a:extLst>
              <a:ext uri="{FF2B5EF4-FFF2-40B4-BE49-F238E27FC236}">
                <a16:creationId xmlns:a16="http://schemas.microsoft.com/office/drawing/2014/main" id="{5882A5D9-9D30-436A-9C14-2816C003E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C11398C-8829-418C-A918-2802EADC3A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9" y="932391"/>
            <a:ext cx="4571999" cy="434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1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8113" y="451415"/>
            <a:ext cx="4735773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чего мы делаем каркас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9852" y="1859340"/>
            <a:ext cx="29682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Вата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Фольга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34023" y="5706308"/>
            <a:ext cx="1923954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Фольга</a:t>
            </a:r>
          </a:p>
        </p:txBody>
      </p:sp>
      <p:pic>
        <p:nvPicPr>
          <p:cNvPr id="12290" name="Picture 2" descr="https://himcentre.ru/image/cache/folga-800x800.jpg">
            <a:extLst>
              <a:ext uri="{FF2B5EF4-FFF2-40B4-BE49-F238E27FC236}">
                <a16:creationId xmlns:a16="http://schemas.microsoft.com/office/drawing/2014/main" id="{AFCA7CB9-1860-47EB-A90B-7EBCA842C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895" y="3020210"/>
            <a:ext cx="2434293" cy="243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abrakadabra.fun/uploads/posts/2022-02/1645096653_1-abrakadabra-fun-p-vata-na-belom-fone-1.jpg">
            <a:extLst>
              <a:ext uri="{FF2B5EF4-FFF2-40B4-BE49-F238E27FC236}">
                <a16:creationId xmlns:a16="http://schemas.microsoft.com/office/drawing/2014/main" id="{D95AFAF8-FB0F-4F9F-AFEC-B53AD21F7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122" y="1403497"/>
            <a:ext cx="2668773" cy="266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8" descr="https://yt3.ggpht.com/a/AATXAJxUS3Ecb_OTWdZsQ4Ju_vG_oxmB_xL54GqKeA=s900-c-k-c0xffffffff-no-rj-mo">
            <a:extLst>
              <a:ext uri="{FF2B5EF4-FFF2-40B4-BE49-F238E27FC236}">
                <a16:creationId xmlns:a16="http://schemas.microsoft.com/office/drawing/2014/main" id="{E4E91DFC-0346-4B13-9738-A615CDADA1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C820C1F-3DF9-4809-A300-F26FB66576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9188" y="1227779"/>
            <a:ext cx="2684882" cy="2434293"/>
          </a:xfrm>
          <a:prstGeom prst="rect">
            <a:avLst/>
          </a:prstGeom>
        </p:spPr>
      </p:pic>
      <p:pic>
        <p:nvPicPr>
          <p:cNvPr id="13" name="Picture 8" descr="https://i.pinimg.com/originals/54/f0/7a/54f07ac970e8454532513bcce9b97fbc.png">
            <a:hlinkClick r:id="rId6" action="ppaction://hlinksldjump"/>
            <a:extLst>
              <a:ext uri="{FF2B5EF4-FFF2-40B4-BE49-F238E27FC236}">
                <a16:creationId xmlns:a16="http://schemas.microsoft.com/office/drawing/2014/main" id="{419B7C6A-6E50-40D6-8BFD-F3509F9E1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16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6764" y="566187"/>
            <a:ext cx="6878472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пластилин затвердел, его нужно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9282" y="1896554"/>
            <a:ext cx="37549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Выкинуть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Размять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Смочить водой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28113" y="5765393"/>
            <a:ext cx="4735773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Размять</a:t>
            </a:r>
          </a:p>
        </p:txBody>
      </p:sp>
      <p:pic>
        <p:nvPicPr>
          <p:cNvPr id="11266" name="Picture 2" descr="https://static.tildacdn.com/tild3537-6233-4136-b563-663565373865/___22.png">
            <a:extLst>
              <a:ext uri="{FF2B5EF4-FFF2-40B4-BE49-F238E27FC236}">
                <a16:creationId xmlns:a16="http://schemas.microsoft.com/office/drawing/2014/main" id="{2E1981E7-9645-4289-B150-FE791AFDD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486" y="741633"/>
            <a:ext cx="6998692" cy="496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i.pinimg.com/originals/54/f0/7a/54f07ac970e8454532513bcce9b97fbc.png">
            <a:hlinkClick r:id="rId4" action="ppaction://hlinksldjump"/>
            <a:extLst>
              <a:ext uri="{FF2B5EF4-FFF2-40B4-BE49-F238E27FC236}">
                <a16:creationId xmlns:a16="http://schemas.microsoft.com/office/drawing/2014/main" id="{E857A5FF-7BD6-4117-B81D-115578365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8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7302" y="317973"/>
            <a:ext cx="9157395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dirty="0"/>
              <a:t>Выберите все инструменты и материалы для лепки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48318" y="5984412"/>
            <a:ext cx="2095362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>
                <a:ln w="127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1, 4, 5, 7, 9</a:t>
            </a:r>
          </a:p>
        </p:txBody>
      </p:sp>
      <p:pic>
        <p:nvPicPr>
          <p:cNvPr id="1026" name="Picture 2" descr="https://silikonmold.ru/image/cache/catalog/IUNE/2016-06-22_142911-1200x1200.jpg">
            <a:extLst>
              <a:ext uri="{FF2B5EF4-FFF2-40B4-BE49-F238E27FC236}">
                <a16:creationId xmlns:a16="http://schemas.microsoft.com/office/drawing/2014/main" id="{2A259242-14F2-46E9-8889-2AF650B9D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72" y="1650289"/>
            <a:ext cx="1905128" cy="190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gumag.ru/upload/iblock/4c4/m77lxmykj9mkjm1y5d5amazwvvw68hww/19f5c6d77c77dd0abec06f58d7527413.jpg">
            <a:extLst>
              <a:ext uri="{FF2B5EF4-FFF2-40B4-BE49-F238E27FC236}">
                <a16:creationId xmlns:a16="http://schemas.microsoft.com/office/drawing/2014/main" id="{8A7D3FE5-E9F4-4EE6-929E-9FBF7088F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99" y="1650289"/>
            <a:ext cx="1905129" cy="19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ineufa.ru/upload/iblock/92c/jeans-style.jpg">
            <a:extLst>
              <a:ext uri="{FF2B5EF4-FFF2-40B4-BE49-F238E27FC236}">
                <a16:creationId xmlns:a16="http://schemas.microsoft.com/office/drawing/2014/main" id="{3A00C37E-C04A-499A-AA67-94D122EAF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164" y="3508880"/>
            <a:ext cx="2155825" cy="215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grace-rb.ru/upload/iblock/ab7/ab71bbad8efc4520a574ee0dc05e795f.jpg">
            <a:extLst>
              <a:ext uri="{FF2B5EF4-FFF2-40B4-BE49-F238E27FC236}">
                <a16:creationId xmlns:a16="http://schemas.microsoft.com/office/drawing/2014/main" id="{D7F03B9A-03F5-4B3D-A0EC-2332BA297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98" y="3937625"/>
            <a:ext cx="1905129" cy="127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cdn1.ozone.ru/s3/multimedia-7/6672372739.jpg">
            <a:extLst>
              <a:ext uri="{FF2B5EF4-FFF2-40B4-BE49-F238E27FC236}">
                <a16:creationId xmlns:a16="http://schemas.microsoft.com/office/drawing/2014/main" id="{D6B0B59C-FEDE-4957-A020-893061208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205" y="3805945"/>
            <a:ext cx="2525055" cy="157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cdn2.static1-sima-land.com/items/802893/1/700-nw.jpg">
            <a:extLst>
              <a:ext uri="{FF2B5EF4-FFF2-40B4-BE49-F238E27FC236}">
                <a16:creationId xmlns:a16="http://schemas.microsoft.com/office/drawing/2014/main" id="{2A6796B6-E295-425F-8D13-C614A5767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164" y="1397000"/>
            <a:ext cx="1708150" cy="170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xn--80aapbjoboyoy.xn--p1ai/image/cache/catalog/tovar/soputka/folga-800x800.jpg">
            <a:extLst>
              <a:ext uri="{FF2B5EF4-FFF2-40B4-BE49-F238E27FC236}">
                <a16:creationId xmlns:a16="http://schemas.microsoft.com/office/drawing/2014/main" id="{6F9DD3ED-CF0E-4C21-B86A-B75EE4188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4754" y="1397000"/>
            <a:ext cx="1905128" cy="190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karman.ru/upload/iblock/1a6/c67ddwayb73gayz0aya642ew84pxupgz.jpg">
            <a:extLst>
              <a:ext uri="{FF2B5EF4-FFF2-40B4-BE49-F238E27FC236}">
                <a16:creationId xmlns:a16="http://schemas.microsoft.com/office/drawing/2014/main" id="{BB71C384-4565-405A-A0C8-3F8A4F287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641" y="1372250"/>
            <a:ext cx="1905128" cy="190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www.bellissimacasa.ru/pics/med/viners/vilka-desertnaya-angel-18-viners-6057655.jpg">
            <a:extLst>
              <a:ext uri="{FF2B5EF4-FFF2-40B4-BE49-F238E27FC236}">
                <a16:creationId xmlns:a16="http://schemas.microsoft.com/office/drawing/2014/main" id="{27EF005D-73E5-4A67-9136-CA299ACEF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72" y="3759577"/>
            <a:ext cx="1905128" cy="190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7866BFE-09BC-431E-A4CC-0422964A30EE}"/>
              </a:ext>
            </a:extLst>
          </p:cNvPr>
          <p:cNvSpPr txBox="1"/>
          <p:nvPr/>
        </p:nvSpPr>
        <p:spPr>
          <a:xfrm>
            <a:off x="477671" y="3324214"/>
            <a:ext cx="40444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85E4D7-12A7-4B63-83FC-4F56551E8C3A}"/>
              </a:ext>
            </a:extLst>
          </p:cNvPr>
          <p:cNvSpPr txBox="1"/>
          <p:nvPr/>
        </p:nvSpPr>
        <p:spPr>
          <a:xfrm>
            <a:off x="9277573" y="3277378"/>
            <a:ext cx="391247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5</a:t>
            </a:r>
            <a:endParaRPr lang="ru-RU" sz="24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E409BC-9689-408C-9B5F-A295D035B24E}"/>
              </a:ext>
            </a:extLst>
          </p:cNvPr>
          <p:cNvSpPr txBox="1"/>
          <p:nvPr/>
        </p:nvSpPr>
        <p:spPr>
          <a:xfrm>
            <a:off x="6673394" y="3306486"/>
            <a:ext cx="391247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22BF93-585E-404A-90C0-E189402A172D}"/>
              </a:ext>
            </a:extLst>
          </p:cNvPr>
          <p:cNvSpPr txBox="1"/>
          <p:nvPr/>
        </p:nvSpPr>
        <p:spPr>
          <a:xfrm>
            <a:off x="4910944" y="3349867"/>
            <a:ext cx="414589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B960EC-178A-4FA1-910C-C8CED76A1447}"/>
              </a:ext>
            </a:extLst>
          </p:cNvPr>
          <p:cNvSpPr txBox="1"/>
          <p:nvPr/>
        </p:nvSpPr>
        <p:spPr>
          <a:xfrm>
            <a:off x="2570832" y="3329457"/>
            <a:ext cx="404447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DE262B4-5E7A-474C-997B-98DAC01BC1BC}"/>
              </a:ext>
            </a:extLst>
          </p:cNvPr>
          <p:cNvSpPr txBox="1"/>
          <p:nvPr/>
        </p:nvSpPr>
        <p:spPr>
          <a:xfrm>
            <a:off x="7575165" y="5302938"/>
            <a:ext cx="394388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012111-9842-43BB-BEA4-579DB879FED7}"/>
              </a:ext>
            </a:extLst>
          </p:cNvPr>
          <p:cNvSpPr txBox="1"/>
          <p:nvPr/>
        </p:nvSpPr>
        <p:spPr>
          <a:xfrm>
            <a:off x="4869850" y="5312684"/>
            <a:ext cx="402244" cy="584775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8</a:t>
            </a:r>
            <a:endParaRPr lang="ru-RU" sz="24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93A3F0D-4937-4AA5-B3BD-EED823702F20}"/>
              </a:ext>
            </a:extLst>
          </p:cNvPr>
          <p:cNvSpPr txBox="1"/>
          <p:nvPr/>
        </p:nvSpPr>
        <p:spPr>
          <a:xfrm>
            <a:off x="2664061" y="5302938"/>
            <a:ext cx="402245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7</a:t>
            </a:r>
            <a:endParaRPr lang="ru-RU" sz="240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2AA4D71-0E7D-4674-8EA9-1FFA364B0ADA}"/>
              </a:ext>
            </a:extLst>
          </p:cNvPr>
          <p:cNvSpPr txBox="1"/>
          <p:nvPr/>
        </p:nvSpPr>
        <p:spPr>
          <a:xfrm>
            <a:off x="458273" y="5302939"/>
            <a:ext cx="402244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6</a:t>
            </a:r>
            <a:endParaRPr lang="ru-RU" sz="2400" b="1" dirty="0"/>
          </a:p>
        </p:txBody>
      </p:sp>
      <p:pic>
        <p:nvPicPr>
          <p:cNvPr id="30" name="Picture 8" descr="https://i.pinimg.com/originals/54/f0/7a/54f07ac970e8454532513bcce9b97fbc.png">
            <a:hlinkClick r:id="rId12" action="ppaction://hlinksldjump"/>
            <a:extLst>
              <a:ext uri="{FF2B5EF4-FFF2-40B4-BE49-F238E27FC236}">
                <a16:creationId xmlns:a16="http://schemas.microsoft.com/office/drawing/2014/main" id="{CB5BC6FE-7F4B-444C-843B-678CA2EFF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F8C886A-F15E-4C81-81F1-56CCC06CA129}"/>
              </a:ext>
            </a:extLst>
          </p:cNvPr>
          <p:cNvSpPr txBox="1"/>
          <p:nvPr/>
        </p:nvSpPr>
        <p:spPr>
          <a:xfrm>
            <a:off x="483799" y="3324214"/>
            <a:ext cx="351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2568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8113" y="653347"/>
            <a:ext cx="4735773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Цветоведение – это…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38416" y="2113234"/>
            <a:ext cx="54198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Наука о саде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Способ лепки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Наука о цвете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93079" y="5764816"/>
            <a:ext cx="3005839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Наука о цвете</a:t>
            </a:r>
          </a:p>
        </p:txBody>
      </p:sp>
      <p:pic>
        <p:nvPicPr>
          <p:cNvPr id="14338" name="Picture 2" descr="https://papik.pro/uploads/posts/2023-02/1676029197_papik-pro-p-risunki-tsvetovedenie-15.jpg">
            <a:extLst>
              <a:ext uri="{FF2B5EF4-FFF2-40B4-BE49-F238E27FC236}">
                <a16:creationId xmlns:a16="http://schemas.microsoft.com/office/drawing/2014/main" id="{02EB18AF-1053-4269-97E9-8C88E3ED4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331" y="1598920"/>
            <a:ext cx="3473686" cy="358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i.pinimg.com/originals/54/f0/7a/54f07ac970e8454532513bcce9b97fbc.png">
            <a:hlinkClick r:id="rId4" action="ppaction://hlinksldjump"/>
            <a:extLst>
              <a:ext uri="{FF2B5EF4-FFF2-40B4-BE49-F238E27FC236}">
                <a16:creationId xmlns:a16="http://schemas.microsoft.com/office/drawing/2014/main" id="{C2AE5FCD-6569-4CC1-B1F6-D000C0AB5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94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23989" y="260686"/>
            <a:ext cx="6144021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 теплые и холодные цвета</a:t>
            </a:r>
          </a:p>
        </p:txBody>
      </p:sp>
      <p:pic>
        <p:nvPicPr>
          <p:cNvPr id="17418" name="Picture 10" descr="https://static.tildacdn.com/tild3535-3161-4035-b262-373331616336/4DD7008F-FE2F-4077-B.png">
            <a:extLst>
              <a:ext uri="{FF2B5EF4-FFF2-40B4-BE49-F238E27FC236}">
                <a16:creationId xmlns:a16="http://schemas.microsoft.com/office/drawing/2014/main" id="{2F9B5F12-B1AA-4087-92E4-F7B06BE940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175" y="2216979"/>
            <a:ext cx="1325934" cy="1024510"/>
          </a:xfrm>
          <a:prstGeom prst="ellipse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s://i.pinimg.com/originals/54/f0/7a/54f07ac970e8454532513bcce9b97fbc.png">
            <a:hlinkClick r:id="rId4" action="ppaction://hlinksldjump"/>
            <a:extLst>
              <a:ext uri="{FF2B5EF4-FFF2-40B4-BE49-F238E27FC236}">
                <a16:creationId xmlns:a16="http://schemas.microsoft.com/office/drawing/2014/main" id="{B369C09F-812F-4408-98AF-65EDF6A4F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олнце 5">
            <a:extLst>
              <a:ext uri="{FF2B5EF4-FFF2-40B4-BE49-F238E27FC236}">
                <a16:creationId xmlns:a16="http://schemas.microsoft.com/office/drawing/2014/main" id="{9165069D-2062-450B-873C-BE0E415D2903}"/>
              </a:ext>
            </a:extLst>
          </p:cNvPr>
          <p:cNvSpPr/>
          <p:nvPr/>
        </p:nvSpPr>
        <p:spPr>
          <a:xfrm>
            <a:off x="259542" y="1774553"/>
            <a:ext cx="4210826" cy="3871053"/>
          </a:xfrm>
          <a:prstGeom prst="sun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>
            <a:extLst>
              <a:ext uri="{FF2B5EF4-FFF2-40B4-BE49-F238E27FC236}">
                <a16:creationId xmlns:a16="http://schemas.microsoft.com/office/drawing/2014/main" id="{62C8246C-7BF9-4392-8213-3E05937244F2}"/>
              </a:ext>
            </a:extLst>
          </p:cNvPr>
          <p:cNvSpPr/>
          <p:nvPr/>
        </p:nvSpPr>
        <p:spPr>
          <a:xfrm>
            <a:off x="7778420" y="2065010"/>
            <a:ext cx="4102320" cy="3251199"/>
          </a:xfrm>
          <a:prstGeom prst="cloud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D0869D-3CF1-416C-A0E3-CDEF8E36004D}"/>
              </a:ext>
            </a:extLst>
          </p:cNvPr>
          <p:cNvSpPr txBox="1"/>
          <p:nvPr/>
        </p:nvSpPr>
        <p:spPr>
          <a:xfrm>
            <a:off x="1471722" y="3429000"/>
            <a:ext cx="1786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Теплые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4637AA-FFC3-4264-B72A-A0AF69075EEE}"/>
              </a:ext>
            </a:extLst>
          </p:cNvPr>
          <p:cNvSpPr txBox="1"/>
          <p:nvPr/>
        </p:nvSpPr>
        <p:spPr>
          <a:xfrm>
            <a:off x="8710232" y="3213128"/>
            <a:ext cx="2238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Холодные</a:t>
            </a:r>
          </a:p>
        </p:txBody>
      </p:sp>
      <p:pic>
        <p:nvPicPr>
          <p:cNvPr id="13" name="Picture 2" descr="https://abrakadabra.fun/uploads/posts/2022-03/1647305014_1-abrakadabra-fun-p-sinii-krug-na-prozrachnom-fone-1.jpg">
            <a:extLst>
              <a:ext uri="{FF2B5EF4-FFF2-40B4-BE49-F238E27FC236}">
                <a16:creationId xmlns:a16="http://schemas.microsoft.com/office/drawing/2014/main" id="{D6210C6C-2BF5-4EA1-849F-3BBAB2DF6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082" y="2013950"/>
            <a:ext cx="900585" cy="1261111"/>
          </a:xfrm>
          <a:prstGeom prst="ellipse">
            <a:avLst/>
          </a:prstGeom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ooo-aksioma.ru/uploads/2017/Znaki/krug-na-dver-dlya-slabovidyashchih.jpg">
            <a:extLst>
              <a:ext uri="{FF2B5EF4-FFF2-40B4-BE49-F238E27FC236}">
                <a16:creationId xmlns:a16="http://schemas.microsoft.com/office/drawing/2014/main" id="{4A16747A-FB93-4749-9F76-60ED27743A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/>
          <a:stretch/>
        </p:blipFill>
        <p:spPr bwMode="auto">
          <a:xfrm>
            <a:off x="4582527" y="3429000"/>
            <a:ext cx="1086193" cy="8619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s://media.baamboozle.com/uploads/images/437691/1653975977_27178.png">
            <a:extLst>
              <a:ext uri="{FF2B5EF4-FFF2-40B4-BE49-F238E27FC236}">
                <a16:creationId xmlns:a16="http://schemas.microsoft.com/office/drawing/2014/main" id="{650F1E25-3D7A-434B-A9BD-620FA5E1C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720" y="3429000"/>
            <a:ext cx="910825" cy="910825"/>
          </a:xfrm>
          <a:prstGeom prst="ellipse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fikiwiki.com/uploads/posts/2022-02/1644923285_3-fikiwiki-com-p-kartinki-krasnii-krug-3.png">
            <a:extLst>
              <a:ext uri="{FF2B5EF4-FFF2-40B4-BE49-F238E27FC236}">
                <a16:creationId xmlns:a16="http://schemas.microsoft.com/office/drawing/2014/main" id="{B45AD4BB-187E-464A-9014-E26AE4F31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818" y="4470133"/>
            <a:ext cx="1175471" cy="1175471"/>
          </a:xfrm>
          <a:prstGeom prst="ellipse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8980F01-E988-43D7-ACDD-C19B95E5DA3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75554" y="4594880"/>
            <a:ext cx="994502" cy="1024511"/>
          </a:xfrm>
          <a:prstGeom prst="ellipse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3082" name="Picture 10" descr="https://catherineasquithgallery.com/uploads/posts/2021-02/1612233113_9-p-fioletovii-krug-na-belom-fone-10.png">
            <a:extLst>
              <a:ext uri="{FF2B5EF4-FFF2-40B4-BE49-F238E27FC236}">
                <a16:creationId xmlns:a16="http://schemas.microsoft.com/office/drawing/2014/main" id="{403D8AC2-D68A-45EE-BF23-B495BCB5D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16" y="3479473"/>
            <a:ext cx="935308" cy="935308"/>
          </a:xfrm>
          <a:prstGeom prst="ellipse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www.clipartmax.com/png/middle/12-128894_a-dodgeball.png">
            <a:extLst>
              <a:ext uri="{FF2B5EF4-FFF2-40B4-BE49-F238E27FC236}">
                <a16:creationId xmlns:a16="http://schemas.microsoft.com/office/drawing/2014/main" id="{796A163B-8266-4DB1-8AAE-B2F3432583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9" r="15471"/>
          <a:stretch/>
        </p:blipFill>
        <p:spPr bwMode="auto">
          <a:xfrm>
            <a:off x="4532809" y="2191068"/>
            <a:ext cx="928756" cy="1048481"/>
          </a:xfrm>
          <a:prstGeom prst="ellipse">
            <a:avLst/>
          </a:prstGeom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9667094-46AC-4B5C-9F0C-E4B5413AF45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77357" t="37489" r="10759" b="48272"/>
          <a:stretch/>
        </p:blipFill>
        <p:spPr>
          <a:xfrm>
            <a:off x="6708010" y="4669086"/>
            <a:ext cx="1086713" cy="976518"/>
          </a:xfrm>
          <a:prstGeom prst="ellipse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25" name="Picture 12" descr="https://www.clipartmax.com/png/middle/12-128894_a-dodgeball.png">
            <a:extLst>
              <a:ext uri="{FF2B5EF4-FFF2-40B4-BE49-F238E27FC236}">
                <a16:creationId xmlns:a16="http://schemas.microsoft.com/office/drawing/2014/main" id="{FF019654-A7E8-4078-857A-8C7490D955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9" r="15471"/>
          <a:stretch/>
        </p:blipFill>
        <p:spPr bwMode="auto">
          <a:xfrm>
            <a:off x="8264532" y="3713398"/>
            <a:ext cx="928756" cy="10484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s://abrakadabra.fun/uploads/posts/2022-03/1647305014_1-abrakadabra-fun-p-sinii-krug-na-prozrachnom-fone-1.jpg">
            <a:extLst>
              <a:ext uri="{FF2B5EF4-FFF2-40B4-BE49-F238E27FC236}">
                <a16:creationId xmlns:a16="http://schemas.microsoft.com/office/drawing/2014/main" id="{B8E7D472-A6F6-451F-B449-7964AD514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8189" y="4055098"/>
            <a:ext cx="900585" cy="12611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https://catherineasquithgallery.com/uploads/posts/2021-02/1612233113_9-p-fioletovii-krug-na-belom-fone-10.png">
            <a:extLst>
              <a:ext uri="{FF2B5EF4-FFF2-40B4-BE49-F238E27FC236}">
                <a16:creationId xmlns:a16="http://schemas.microsoft.com/office/drawing/2014/main" id="{754CB6B0-D1C9-4E26-A215-58895E676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070" y="2558310"/>
            <a:ext cx="935308" cy="9353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ED14223-6F87-4FA1-91C2-EC6428647CB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99174" y="2203054"/>
            <a:ext cx="994502" cy="10245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10" descr="https://static.tildacdn.com/tild3535-3161-4035-b262-373331616336/4DD7008F-FE2F-4077-B.png">
            <a:extLst>
              <a:ext uri="{FF2B5EF4-FFF2-40B4-BE49-F238E27FC236}">
                <a16:creationId xmlns:a16="http://schemas.microsoft.com/office/drawing/2014/main" id="{11B906D4-6DBB-4B87-974B-ADCFCF148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867" y="2078193"/>
            <a:ext cx="1325934" cy="10245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https://media.baamboozle.com/uploads/images/437691/1653975977_27178.png">
            <a:extLst>
              <a:ext uri="{FF2B5EF4-FFF2-40B4-BE49-F238E27FC236}">
                <a16:creationId xmlns:a16="http://schemas.microsoft.com/office/drawing/2014/main" id="{BDE7444C-F493-499A-B2C8-E94FACB6C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307" y="3050102"/>
            <a:ext cx="910825" cy="9108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9100B195-1E89-4F3C-94DF-72907055809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77357" t="37489" r="10759" b="48272"/>
          <a:stretch/>
        </p:blipFill>
        <p:spPr>
          <a:xfrm>
            <a:off x="433839" y="3038572"/>
            <a:ext cx="1086713" cy="9765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2" descr="https://fikiwiki.com/uploads/posts/2022-02/1644923285_3-fikiwiki-com-p-kartinki-krasnii-krug-3.png">
            <a:extLst>
              <a:ext uri="{FF2B5EF4-FFF2-40B4-BE49-F238E27FC236}">
                <a16:creationId xmlns:a16="http://schemas.microsoft.com/office/drawing/2014/main" id="{F20E9909-D005-43ED-B05D-EED888F10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270" y="3913835"/>
            <a:ext cx="1175471" cy="11754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s://ooo-aksioma.ru/uploads/2017/Znaki/krug-na-dver-dlya-slabovidyashchih.jpg">
            <a:extLst>
              <a:ext uri="{FF2B5EF4-FFF2-40B4-BE49-F238E27FC236}">
                <a16:creationId xmlns:a16="http://schemas.microsoft.com/office/drawing/2014/main" id="{E35EAAD8-4924-48CA-9799-F3BB3BDB8B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/>
          <a:stretch/>
        </p:blipFill>
        <p:spPr bwMode="auto">
          <a:xfrm>
            <a:off x="2592066" y="4160624"/>
            <a:ext cx="1086193" cy="8619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38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98128" y="376900"/>
            <a:ext cx="3742106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Цветовой круг - это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1338" y="1741095"/>
            <a:ext cx="54446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Смешение цветов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Размещение кисточек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Схема, на которой цвета собраны в определённом порядке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98117" y="5403882"/>
            <a:ext cx="6142127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Схема, на которой цвета собраны в определённом порядке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4" descr="https://uploads.sitepoint.com/wp-content/uploads/2016/11/1479907328analogous.png">
            <a:extLst>
              <a:ext uri="{FF2B5EF4-FFF2-40B4-BE49-F238E27FC236}">
                <a16:creationId xmlns:a16="http://schemas.microsoft.com/office/drawing/2014/main" id="{EFA51641-5372-4531-A699-755B448C08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6"/>
          <a:stretch/>
        </p:blipFill>
        <p:spPr bwMode="auto">
          <a:xfrm>
            <a:off x="6041370" y="1290146"/>
            <a:ext cx="5719205" cy="378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i.pinimg.com/originals/54/f0/7a/54f07ac970e8454532513bcce9b97fbc.png">
            <a:hlinkClick r:id="rId4" action="ppaction://hlinksldjump"/>
            <a:extLst>
              <a:ext uri="{FF2B5EF4-FFF2-40B4-BE49-F238E27FC236}">
                <a16:creationId xmlns:a16="http://schemas.microsoft.com/office/drawing/2014/main" id="{FBE89102-0A8B-49D9-9B10-598CC38E4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45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6835" y="272497"/>
            <a:ext cx="5618328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3 основных цвета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7672" y="1938072"/>
            <a:ext cx="6762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Оранжевый, синий, фиолетовый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Красный, желтый, синий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Коричневый, сиреневый, зеленый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28010" y="5817700"/>
            <a:ext cx="5825343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Красный, желтый, синий</a:t>
            </a:r>
          </a:p>
        </p:txBody>
      </p:sp>
      <p:pic>
        <p:nvPicPr>
          <p:cNvPr id="18434" name="Picture 2" descr="https://static.tildacdn.com/tild3535-3161-4035-b262-373331616336/4DD7008F-FE2F-4077-B.png">
            <a:extLst>
              <a:ext uri="{FF2B5EF4-FFF2-40B4-BE49-F238E27FC236}">
                <a16:creationId xmlns:a16="http://schemas.microsoft.com/office/drawing/2014/main" id="{7062CBFE-B2AC-421E-89BB-369255AD7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906" y="1321080"/>
            <a:ext cx="1675765" cy="129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abrakadabra.fun/uploads/posts/2022-03/1647305014_1-abrakadabra-fun-p-sinii-krug-na-prozrachnom-fone-1.jpg">
            <a:extLst>
              <a:ext uri="{FF2B5EF4-FFF2-40B4-BE49-F238E27FC236}">
                <a16:creationId xmlns:a16="http://schemas.microsoft.com/office/drawing/2014/main" id="{D1BF7616-A7AA-4DDE-AEF2-365506233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163" y="1040300"/>
            <a:ext cx="1282234" cy="179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A0A8F4-2933-4789-8E54-1505344C51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3844" y="1296954"/>
            <a:ext cx="1282235" cy="1282235"/>
          </a:xfrm>
          <a:prstGeom prst="rect">
            <a:avLst/>
          </a:prstGeom>
        </p:spPr>
      </p:pic>
      <p:pic>
        <p:nvPicPr>
          <p:cNvPr id="18438" name="Picture 6" descr="https://fikiwiki.com/uploads/posts/2022-02/1644923285_3-fikiwiki-com-p-kartinki-krasnii-krug-3.png">
            <a:extLst>
              <a:ext uri="{FF2B5EF4-FFF2-40B4-BE49-F238E27FC236}">
                <a16:creationId xmlns:a16="http://schemas.microsoft.com/office/drawing/2014/main" id="{07F4EE83-A71D-4EDF-973F-0DC370FD1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120" y="2722902"/>
            <a:ext cx="1321923" cy="132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ooo-aksioma.ru/uploads/2017/Znaki/krug-na-dver-dlya-slabovidyashchih.jpg">
            <a:extLst>
              <a:ext uri="{FF2B5EF4-FFF2-40B4-BE49-F238E27FC236}">
                <a16:creationId xmlns:a16="http://schemas.microsoft.com/office/drawing/2014/main" id="{08C17E69-8DA9-4EDA-BA3F-E656D32CCC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6" r="15951"/>
          <a:stretch/>
        </p:blipFill>
        <p:spPr bwMode="auto">
          <a:xfrm>
            <a:off x="8897425" y="2756395"/>
            <a:ext cx="1282234" cy="125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abrakadabra.fun/uploads/posts/2022-03/1647305014_1-abrakadabra-fun-p-sinii-krug-na-prozrachnom-fone-1.jpg">
            <a:extLst>
              <a:ext uri="{FF2B5EF4-FFF2-40B4-BE49-F238E27FC236}">
                <a16:creationId xmlns:a16="http://schemas.microsoft.com/office/drawing/2014/main" id="{3D030A9F-71FA-4501-8B6A-6AAE58042C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1" b="14897"/>
          <a:stretch/>
        </p:blipFill>
        <p:spPr bwMode="auto">
          <a:xfrm>
            <a:off x="10280517" y="2756394"/>
            <a:ext cx="1282234" cy="125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media.baamboozle.com/uploads/images/437691/1653975977_27178.png">
            <a:extLst>
              <a:ext uri="{FF2B5EF4-FFF2-40B4-BE49-F238E27FC236}">
                <a16:creationId xmlns:a16="http://schemas.microsoft.com/office/drawing/2014/main" id="{360A72AA-30CF-4793-8956-C12236FE2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495" y="4223745"/>
            <a:ext cx="1233172" cy="123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s://catherineasquithgallery.com/uploads/posts/2021-02/1612233113_9-p-fioletovii-krug-na-belom-fone-10.png">
            <a:extLst>
              <a:ext uri="{FF2B5EF4-FFF2-40B4-BE49-F238E27FC236}">
                <a16:creationId xmlns:a16="http://schemas.microsoft.com/office/drawing/2014/main" id="{E07BF9E9-4970-43D3-A8AC-9BBCB91B5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031" y="4151832"/>
            <a:ext cx="1223133" cy="122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https://media.baamboozle.com/uploads/images/565866/1647429601_89755.png">
            <a:extLst>
              <a:ext uri="{FF2B5EF4-FFF2-40B4-BE49-F238E27FC236}">
                <a16:creationId xmlns:a16="http://schemas.microsoft.com/office/drawing/2014/main" id="{B94411B0-33DE-42B8-9695-55961E2F2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1528" y="4122451"/>
            <a:ext cx="1254937" cy="125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s://i.pinimg.com/originals/54/f0/7a/54f07ac970e8454532513bcce9b97fbc.png">
            <a:hlinkClick r:id="rId11" action="ppaction://hlinksldjump"/>
            <a:extLst>
              <a:ext uri="{FF2B5EF4-FFF2-40B4-BE49-F238E27FC236}">
                <a16:creationId xmlns:a16="http://schemas.microsoft.com/office/drawing/2014/main" id="{54FD8968-9081-4007-BE6A-DD9686788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48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38195" y="377494"/>
            <a:ext cx="7985844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лепки предмета из отдельных частей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71077" y="3524693"/>
            <a:ext cx="3889206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Конструктивный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29045" y="5895731"/>
            <a:ext cx="4735773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Конструктивный</a:t>
            </a:r>
          </a:p>
        </p:txBody>
      </p:sp>
      <p:pic>
        <p:nvPicPr>
          <p:cNvPr id="19458" name="Picture 2" descr="https://botana.biz/prepod/_bloks/pic/rn73mvn.gif">
            <a:extLst>
              <a:ext uri="{FF2B5EF4-FFF2-40B4-BE49-F238E27FC236}">
                <a16:creationId xmlns:a16="http://schemas.microsoft.com/office/drawing/2014/main" id="{DF532F0F-8924-4D9B-BD38-8F6268756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605" y="1303023"/>
            <a:ext cx="4046507" cy="131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s://for-teacher.ru/edu/data/img/pic-023t30va8a-115.gif">
            <a:extLst>
              <a:ext uri="{FF2B5EF4-FFF2-40B4-BE49-F238E27FC236}">
                <a16:creationId xmlns:a16="http://schemas.microsoft.com/office/drawing/2014/main" id="{B2477CAF-400B-4E73-9162-E905A0667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409" y="2638919"/>
            <a:ext cx="3878898" cy="131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for-teacher.ru/edu/data/img/pic-023t30va8a-116.gif">
            <a:extLst>
              <a:ext uri="{FF2B5EF4-FFF2-40B4-BE49-F238E27FC236}">
                <a16:creationId xmlns:a16="http://schemas.microsoft.com/office/drawing/2014/main" id="{7CB61B2B-3B53-47F7-B54A-D319B34EE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547" y="4011067"/>
            <a:ext cx="3734622" cy="153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i.pinimg.com/originals/54/f0/7a/54f07ac970e8454532513bcce9b97fbc.png">
            <a:hlinkClick r:id="rId6" action="ppaction://hlinksldjump"/>
            <a:extLst>
              <a:ext uri="{FF2B5EF4-FFF2-40B4-BE49-F238E27FC236}">
                <a16:creationId xmlns:a16="http://schemas.microsoft.com/office/drawing/2014/main" id="{2FC45954-E0ED-49CC-96A5-6FE6D4719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E3CCA21-CBF3-4AE6-A198-25F0B2AFB927}"/>
              </a:ext>
            </a:extLst>
          </p:cNvPr>
          <p:cNvSpPr/>
          <p:nvPr/>
        </p:nvSpPr>
        <p:spPr>
          <a:xfrm>
            <a:off x="894260" y="1666169"/>
            <a:ext cx="386602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Пластический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D0675AB-977E-4969-AF73-5D5FF9377706}"/>
              </a:ext>
            </a:extLst>
          </p:cNvPr>
          <p:cNvSpPr/>
          <p:nvPr/>
        </p:nvSpPr>
        <p:spPr>
          <a:xfrm>
            <a:off x="871076" y="2595431"/>
            <a:ext cx="3889206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Комбинированный</a:t>
            </a:r>
          </a:p>
        </p:txBody>
      </p:sp>
    </p:spTree>
    <p:extLst>
      <p:ext uri="{BB962C8B-B14F-4D97-AF65-F5344CB8AC3E}">
        <p14:creationId xmlns:p14="http://schemas.microsoft.com/office/powerpoint/2010/main" val="380696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7168" y="255159"/>
            <a:ext cx="9797661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Кусок пластилина помещают между ладонями и совершают круговые движения. Назовите прием лепки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3976" y="2644170"/>
            <a:ext cx="46976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Раскатывание жгута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Сплющивание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Скатывание шариков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76969" y="5842337"/>
            <a:ext cx="4735773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Скатывание шариков</a:t>
            </a:r>
          </a:p>
        </p:txBody>
      </p:sp>
      <p:pic>
        <p:nvPicPr>
          <p:cNvPr id="21506" name="Picture 2" descr="https://redsol.ru/wp-content/uploads/2018/12/3-73.jpg">
            <a:extLst>
              <a:ext uri="{FF2B5EF4-FFF2-40B4-BE49-F238E27FC236}">
                <a16:creationId xmlns:a16="http://schemas.microsoft.com/office/drawing/2014/main" id="{2DEF9AC3-6BD3-497F-B8A6-B0ABD9FDE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229" y="3407748"/>
            <a:ext cx="2783051" cy="208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s://master-klassi.ru/wp-content/uploads/2020/08/2-27-2048x1152.jpg">
            <a:extLst>
              <a:ext uri="{FF2B5EF4-FFF2-40B4-BE49-F238E27FC236}">
                <a16:creationId xmlns:a16="http://schemas.microsoft.com/office/drawing/2014/main" id="{C7372860-BA4C-4CD7-9E49-0238B7D046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8" t="7919" r="27492" b="10361"/>
          <a:stretch/>
        </p:blipFill>
        <p:spPr bwMode="auto">
          <a:xfrm>
            <a:off x="5865521" y="2713460"/>
            <a:ext cx="1552355" cy="190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https://master-klassi.ru/wp-content/uploads/2020/08/6-68-2048x1152.jpg">
            <a:extLst>
              <a:ext uri="{FF2B5EF4-FFF2-40B4-BE49-F238E27FC236}">
                <a16:creationId xmlns:a16="http://schemas.microsoft.com/office/drawing/2014/main" id="{49D8A6AB-C7C9-4F86-B4FD-044668332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681" y="1490271"/>
            <a:ext cx="3128148" cy="175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i.pinimg.com/originals/54/f0/7a/54f07ac970e8454532513bcce9b97fbc.png">
            <a:hlinkClick r:id="rId6" action="ppaction://hlinksldjump"/>
            <a:extLst>
              <a:ext uri="{FF2B5EF4-FFF2-40B4-BE49-F238E27FC236}">
                <a16:creationId xmlns:a16="http://schemas.microsoft.com/office/drawing/2014/main" id="{456B623E-4DAC-4ADC-8261-E1CD34232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0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cdn3.imgbb.ru/community_comment/15/156049/201510/6c40e773ec60540a5dd15a61f7785083.jpg">
            <a:extLst>
              <a:ext uri="{FF2B5EF4-FFF2-40B4-BE49-F238E27FC236}">
                <a16:creationId xmlns:a16="http://schemas.microsoft.com/office/drawing/2014/main" id="{8069A6A0-BBAA-4EDE-98AE-D6D66CA19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985837"/>
            <a:ext cx="7334250" cy="488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1818028-A1D7-4763-A3A3-C43097DFA2A4}"/>
              </a:ext>
            </a:extLst>
          </p:cNvPr>
          <p:cNvSpPr/>
          <p:nvPr/>
        </p:nvSpPr>
        <p:spPr>
          <a:xfrm>
            <a:off x="2870200" y="2150534"/>
            <a:ext cx="6451600" cy="188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  <a:tabLst>
                <a:tab pos="90741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Уважаемые скульпторы! Пришла весна, настало время сажать цветы, но вот беда, осенью я запер семена в волшебные ящики. Для того, чтобы их открыть нужно выполнить задания по лепке, а я о ней ничего не знаю. </a:t>
            </a:r>
          </a:p>
          <a:p>
            <a:pPr algn="just">
              <a:spcAft>
                <a:spcPts val="1000"/>
              </a:spcAft>
              <a:tabLst>
                <a:tab pos="90741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Пожалуйста, помогите мне открыть ящики и заселить весь сад красивыми цветами! За это я пришлю вам награду.</a:t>
            </a:r>
            <a:endParaRPr lang="ru-RU" sz="1600" dirty="0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A577C6-14D5-4FBC-B366-38B81E4E67D1}"/>
              </a:ext>
            </a:extLst>
          </p:cNvPr>
          <p:cNvSpPr/>
          <p:nvPr/>
        </p:nvSpPr>
        <p:spPr>
          <a:xfrm>
            <a:off x="6775526" y="5005401"/>
            <a:ext cx="2546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С уважением, Садовник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3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5152" y="430187"/>
            <a:ext cx="7883903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Соедините способ лепки со схемой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26660" y="5980475"/>
            <a:ext cx="3140886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2-2, 3-1</a:t>
            </a:r>
          </a:p>
        </p:txBody>
      </p:sp>
      <p:pic>
        <p:nvPicPr>
          <p:cNvPr id="7" name="Picture 2" descr="https://botana.biz/prepod/_bloks/pic/rn73mvn.gif">
            <a:extLst>
              <a:ext uri="{FF2B5EF4-FFF2-40B4-BE49-F238E27FC236}">
                <a16:creationId xmlns:a16="http://schemas.microsoft.com/office/drawing/2014/main" id="{4E6A33B1-FC29-4CEA-9112-EC3772F17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207" y="4263482"/>
            <a:ext cx="3946326" cy="131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for-teacher.ru/edu/data/img/pic-023t30va8a-115.gif">
            <a:extLst>
              <a:ext uri="{FF2B5EF4-FFF2-40B4-BE49-F238E27FC236}">
                <a16:creationId xmlns:a16="http://schemas.microsoft.com/office/drawing/2014/main" id="{19E91D1B-32A6-4EAE-A433-6B0E97AA4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026" y="2815735"/>
            <a:ext cx="3878898" cy="131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for-teacher.ru/edu/data/img/pic-023t30va8a-116.gif">
            <a:extLst>
              <a:ext uri="{FF2B5EF4-FFF2-40B4-BE49-F238E27FC236}">
                <a16:creationId xmlns:a16="http://schemas.microsoft.com/office/drawing/2014/main" id="{7EC2AFF1-7786-4B8A-B578-ABEBC0B81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207" y="1200003"/>
            <a:ext cx="3734622" cy="153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i.pinimg.com/originals/54/f0/7a/54f07ac970e8454532513bcce9b97fbc.png">
            <a:hlinkClick r:id="rId6" action="ppaction://hlinksldjump"/>
            <a:extLst>
              <a:ext uri="{FF2B5EF4-FFF2-40B4-BE49-F238E27FC236}">
                <a16:creationId xmlns:a16="http://schemas.microsoft.com/office/drawing/2014/main" id="{8B41BBF0-8258-4F6F-A222-F5ED6F2E9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A2E8585-5298-4000-BF44-94F741BC1015}"/>
              </a:ext>
            </a:extLst>
          </p:cNvPr>
          <p:cNvSpPr/>
          <p:nvPr/>
        </p:nvSpPr>
        <p:spPr>
          <a:xfrm>
            <a:off x="739159" y="1630998"/>
            <a:ext cx="3656194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lvl="0" indent="-514350">
              <a:buFontTx/>
              <a:buAutoNum type="arabicPeriod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Конструктивный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BCFA973-C0AF-4778-9687-DCCA2CDC90AC}"/>
              </a:ext>
            </a:extLst>
          </p:cNvPr>
          <p:cNvSpPr/>
          <p:nvPr/>
        </p:nvSpPr>
        <p:spPr>
          <a:xfrm>
            <a:off x="739159" y="2772066"/>
            <a:ext cx="3081869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Пластический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D2E1BA1-DED4-471F-A939-8737EAE90372}"/>
              </a:ext>
            </a:extLst>
          </p:cNvPr>
          <p:cNvSpPr/>
          <p:nvPr/>
        </p:nvSpPr>
        <p:spPr>
          <a:xfrm>
            <a:off x="739159" y="3949987"/>
            <a:ext cx="388920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Комбинированный</a:t>
            </a:r>
          </a:p>
        </p:txBody>
      </p:sp>
      <p:cxnSp>
        <p:nvCxnSpPr>
          <p:cNvPr id="22" name="Соединитель: изогнутый 21">
            <a:extLst>
              <a:ext uri="{FF2B5EF4-FFF2-40B4-BE49-F238E27FC236}">
                <a16:creationId xmlns:a16="http://schemas.microsoft.com/office/drawing/2014/main" id="{46DB8FE6-BF07-4F2C-A964-CA70C28B6078}"/>
              </a:ext>
            </a:extLst>
          </p:cNvPr>
          <p:cNvCxnSpPr>
            <a:stCxn id="12" idx="3"/>
            <a:endCxn id="8" idx="1"/>
          </p:cNvCxnSpPr>
          <p:nvPr/>
        </p:nvCxnSpPr>
        <p:spPr>
          <a:xfrm>
            <a:off x="3821028" y="3064454"/>
            <a:ext cx="3342998" cy="406815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" name="Соединитель: изогнутый 27">
            <a:extLst>
              <a:ext uri="{FF2B5EF4-FFF2-40B4-BE49-F238E27FC236}">
                <a16:creationId xmlns:a16="http://schemas.microsoft.com/office/drawing/2014/main" id="{464016E4-CD44-4623-8FE4-0241EF8CB963}"/>
              </a:ext>
            </a:extLst>
          </p:cNvPr>
          <p:cNvCxnSpPr>
            <a:stCxn id="14" idx="3"/>
            <a:endCxn id="9" idx="1"/>
          </p:cNvCxnSpPr>
          <p:nvPr/>
        </p:nvCxnSpPr>
        <p:spPr>
          <a:xfrm flipV="1">
            <a:off x="4628365" y="1965601"/>
            <a:ext cx="2318842" cy="2276774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Соединитель: изогнутый 29">
            <a:extLst>
              <a:ext uri="{FF2B5EF4-FFF2-40B4-BE49-F238E27FC236}">
                <a16:creationId xmlns:a16="http://schemas.microsoft.com/office/drawing/2014/main" id="{2CE3A4B4-0888-4915-A5E4-21F514020240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4395353" y="1923386"/>
            <a:ext cx="2868854" cy="2995630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9842471-9795-4FFD-B256-6B5043A922E2}"/>
              </a:ext>
            </a:extLst>
          </p:cNvPr>
          <p:cNvSpPr txBox="1"/>
          <p:nvPr/>
        </p:nvSpPr>
        <p:spPr>
          <a:xfrm>
            <a:off x="6866644" y="2419580"/>
            <a:ext cx="40444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1893B5-618E-4F49-B3DE-B8D561966896}"/>
              </a:ext>
            </a:extLst>
          </p:cNvPr>
          <p:cNvSpPr txBox="1"/>
          <p:nvPr/>
        </p:nvSpPr>
        <p:spPr>
          <a:xfrm>
            <a:off x="6860519" y="3717078"/>
            <a:ext cx="404447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/>
              <a:t>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B9E64B0-6988-44B9-BDAD-BC6B60241B21}"/>
              </a:ext>
            </a:extLst>
          </p:cNvPr>
          <p:cNvSpPr txBox="1"/>
          <p:nvPr/>
        </p:nvSpPr>
        <p:spPr>
          <a:xfrm>
            <a:off x="6859760" y="5014576"/>
            <a:ext cx="404447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6999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953" y="250279"/>
            <a:ext cx="9528094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Техника лепки, которая выражается в «рисовании» пластилином на картоне или бумаге.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3997" y="2052077"/>
            <a:ext cx="3928735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9355" y="6003498"/>
            <a:ext cx="7803992" cy="46166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 descr="https://sun9-75.userapi.com/impg/HpZoeluVa0Znq7AAQbSTYs7oiDevtk9WtzNoJQ/_9Gtem-SD8I.jpg?size=2560x2560&amp;quality=95&amp;sign=de00ace444e900568fe92fe76238159b&amp;type=album">
            <a:extLst>
              <a:ext uri="{FF2B5EF4-FFF2-40B4-BE49-F238E27FC236}">
                <a16:creationId xmlns:a16="http://schemas.microsoft.com/office/drawing/2014/main" id="{5F640E2B-F367-4AE5-A2CA-352ED60CF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775" y="1613927"/>
            <a:ext cx="3824626" cy="382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i.pinimg.com/originals/54/f0/7a/54f07ac970e8454532513bcce9b97fbc.png">
            <a:hlinkClick r:id="rId4" action="ppaction://hlinksldjump"/>
            <a:extLst>
              <a:ext uri="{FF2B5EF4-FFF2-40B4-BE49-F238E27FC236}">
                <a16:creationId xmlns:a16="http://schemas.microsoft.com/office/drawing/2014/main" id="{E51BA5B6-FA76-45F8-BB6D-694CC1A63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073376-C6E8-4E07-9057-B5CAEB28347F}"/>
              </a:ext>
            </a:extLst>
          </p:cNvPr>
          <p:cNvSpPr txBox="1"/>
          <p:nvPr/>
        </p:nvSpPr>
        <p:spPr>
          <a:xfrm>
            <a:off x="583998" y="2752860"/>
            <a:ext cx="337840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Мозаика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489F31-F17C-4D04-9CFC-92F8C7DEB0B6}"/>
              </a:ext>
            </a:extLst>
          </p:cNvPr>
          <p:cNvSpPr txBox="1"/>
          <p:nvPr/>
        </p:nvSpPr>
        <p:spPr>
          <a:xfrm>
            <a:off x="583997" y="3488505"/>
            <a:ext cx="337840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Лепка на каркасе</a:t>
            </a:r>
          </a:p>
        </p:txBody>
      </p:sp>
    </p:spTree>
    <p:extLst>
      <p:ext uri="{BB962C8B-B14F-4D97-AF65-F5344CB8AC3E}">
        <p14:creationId xmlns:p14="http://schemas.microsoft.com/office/powerpoint/2010/main" val="49201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5909" y="570932"/>
            <a:ext cx="7177770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горизонтальную композицию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55569" y="5842337"/>
            <a:ext cx="65845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2</a:t>
            </a:r>
          </a:p>
        </p:txBody>
      </p:sp>
      <p:pic>
        <p:nvPicPr>
          <p:cNvPr id="8" name="Picture 8" descr="https://i.pinimg.com/originals/54/f0/7a/54f07ac970e8454532513bcce9b97fbc.png">
            <a:hlinkClick r:id="rId3" action="ppaction://hlinksldjump"/>
            <a:extLst>
              <a:ext uri="{FF2B5EF4-FFF2-40B4-BE49-F238E27FC236}">
                <a16:creationId xmlns:a16="http://schemas.microsoft.com/office/drawing/2014/main" id="{F572C2F9-4E0C-4BBF-BE2D-A0B1AABBB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https://filed4-1.my.mail.ru/pic?url=http%3A%2F%2Fimg-fotki.yandex.ru%2Fget%2F6613%2F82881001.5b2%2F0_93771_de81e6f3_XXL.jpg&amp;mw=&amp;mh=&amp;sig=e853f07e980ae4c8e010713fdda76e91">
            <a:extLst>
              <a:ext uri="{FF2B5EF4-FFF2-40B4-BE49-F238E27FC236}">
                <a16:creationId xmlns:a16="http://schemas.microsoft.com/office/drawing/2014/main" id="{2DE5384D-FD69-4D08-896E-AD3D35293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708" y="2203986"/>
            <a:ext cx="3472583" cy="203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i.pinimg.com/originals/36/eb/cc/36ebccb3c7fd1c200cb6f11a7629b259.jpg">
            <a:extLst>
              <a:ext uri="{FF2B5EF4-FFF2-40B4-BE49-F238E27FC236}">
                <a16:creationId xmlns:a16="http://schemas.microsoft.com/office/drawing/2014/main" id="{27F6441C-F7BB-4AB7-A8E5-F2BC350F6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034" y="1716872"/>
            <a:ext cx="25717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s://www.artmajeur.com/medias/hd/g/i/gillesmevel/artwork/10132834_p1240340.jpg">
            <a:extLst>
              <a:ext uri="{FF2B5EF4-FFF2-40B4-BE49-F238E27FC236}">
                <a16:creationId xmlns:a16="http://schemas.microsoft.com/office/drawing/2014/main" id="{C6054602-AA1F-4BA3-BEBB-75D4296F4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15" y="1839432"/>
            <a:ext cx="2962851" cy="298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7AB5E0A-A16D-4A61-8361-FEEED5AD322B}"/>
              </a:ext>
            </a:extLst>
          </p:cNvPr>
          <p:cNvSpPr txBox="1"/>
          <p:nvPr/>
        </p:nvSpPr>
        <p:spPr>
          <a:xfrm>
            <a:off x="1410034" y="5257562"/>
            <a:ext cx="40444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DC6848-507E-4941-85CF-785F0C46095C}"/>
              </a:ext>
            </a:extLst>
          </p:cNvPr>
          <p:cNvSpPr txBox="1"/>
          <p:nvPr/>
        </p:nvSpPr>
        <p:spPr>
          <a:xfrm>
            <a:off x="4359708" y="4853484"/>
            <a:ext cx="404447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/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A2BA8A-5AEB-4766-BACD-035657C4E397}"/>
              </a:ext>
            </a:extLst>
          </p:cNvPr>
          <p:cNvSpPr txBox="1"/>
          <p:nvPr/>
        </p:nvSpPr>
        <p:spPr>
          <a:xfrm>
            <a:off x="8210215" y="5122263"/>
            <a:ext cx="404447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6437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65448" y="5765393"/>
            <a:ext cx="6461104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Композиция</a:t>
            </a:r>
          </a:p>
        </p:txBody>
      </p:sp>
      <p:pic>
        <p:nvPicPr>
          <p:cNvPr id="7" name="Picture 8" descr="https://i.pinimg.com/originals/54/f0/7a/54f07ac970e8454532513bcce9b97fbc.png">
            <a:hlinkClick r:id="rId3" action="ppaction://hlinksldjump"/>
            <a:extLst>
              <a:ext uri="{FF2B5EF4-FFF2-40B4-BE49-F238E27FC236}">
                <a16:creationId xmlns:a16="http://schemas.microsoft.com/office/drawing/2014/main" id="{9F434136-EB2E-432B-9265-527A30F8F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C80FBBC-E542-46A5-85C6-7B3550DFC8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354" y="1803882"/>
            <a:ext cx="8341291" cy="254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17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32145" y="415337"/>
            <a:ext cx="5327705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центр композиции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04652" y="5935186"/>
            <a:ext cx="595792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2</a:t>
            </a:r>
          </a:p>
        </p:txBody>
      </p:sp>
      <p:pic>
        <p:nvPicPr>
          <p:cNvPr id="7" name="Picture 8" descr="https://i.pinimg.com/originals/54/f0/7a/54f07ac970e8454532513bcce9b97fbc.png">
            <a:hlinkClick r:id="rId3" action="ppaction://hlinksldjump"/>
            <a:extLst>
              <a:ext uri="{FF2B5EF4-FFF2-40B4-BE49-F238E27FC236}">
                <a16:creationId xmlns:a16="http://schemas.microsoft.com/office/drawing/2014/main" id="{4DEF7947-3C3C-4FED-89DC-BAB341963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https://sun9-80.userapi.com/impg/cLS15qPfYW1h1H84ETTj9QKLEEcEHb5fy5MTWA/dQT9vOjGfN0.jpg?size=736x735&amp;quality=95&amp;sign=f7a86ae9e9755c6b364c88eccf056849&amp;type=album">
            <a:extLst>
              <a:ext uri="{FF2B5EF4-FFF2-40B4-BE49-F238E27FC236}">
                <a16:creationId xmlns:a16="http://schemas.microsoft.com/office/drawing/2014/main" id="{1C9436A4-C4C4-4251-8D0B-D7B7EFF31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879" y="1343686"/>
            <a:ext cx="4394238" cy="438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77CBF1-854F-4580-BC76-D5817F1B531D}"/>
              </a:ext>
            </a:extLst>
          </p:cNvPr>
          <p:cNvSpPr txBox="1"/>
          <p:nvPr/>
        </p:nvSpPr>
        <p:spPr>
          <a:xfrm>
            <a:off x="5550194" y="3429000"/>
            <a:ext cx="340243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C3B050-E4B4-4C82-9894-B7685236D87F}"/>
              </a:ext>
            </a:extLst>
          </p:cNvPr>
          <p:cNvSpPr txBox="1"/>
          <p:nvPr/>
        </p:nvSpPr>
        <p:spPr>
          <a:xfrm>
            <a:off x="6836735" y="2089059"/>
            <a:ext cx="283392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D03A92-136E-437A-97F2-0372DD92572F}"/>
              </a:ext>
            </a:extLst>
          </p:cNvPr>
          <p:cNvSpPr txBox="1"/>
          <p:nvPr/>
        </p:nvSpPr>
        <p:spPr>
          <a:xfrm>
            <a:off x="6198781" y="4481385"/>
            <a:ext cx="301663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762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33211" y="5959991"/>
            <a:ext cx="1325578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1</a:t>
            </a:r>
          </a:p>
        </p:txBody>
      </p:sp>
      <p:pic>
        <p:nvPicPr>
          <p:cNvPr id="7" name="Picture 8" descr="https://i.pinimg.com/originals/54/f0/7a/54f07ac970e8454532513bcce9b97fbc.png">
            <a:hlinkClick r:id="rId3" action="ppaction://hlinksldjump"/>
            <a:extLst>
              <a:ext uri="{FF2B5EF4-FFF2-40B4-BE49-F238E27FC236}">
                <a16:creationId xmlns:a16="http://schemas.microsoft.com/office/drawing/2014/main" id="{805C5CA6-723A-4A2B-B3A6-1B193AA51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sun9-1.userapi.com/impg/mJz9F-z3kikwKDJxTXp_3DJUWFW-mvbh-XkOBw/-ohyNcPtynA.jpg?size=384x342&amp;quality=95&amp;sign=f082085db7721736c0d060a168d67022&amp;type=album">
            <a:extLst>
              <a:ext uri="{FF2B5EF4-FFF2-40B4-BE49-F238E27FC236}">
                <a16:creationId xmlns:a16="http://schemas.microsoft.com/office/drawing/2014/main" id="{9A9B1A4E-34D3-4A69-A49A-E3A35BFDC3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" t="27642" r="69283" b="41676"/>
          <a:stretch/>
        </p:blipFill>
        <p:spPr bwMode="auto">
          <a:xfrm>
            <a:off x="7963786" y="1852806"/>
            <a:ext cx="3347672" cy="321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sun9-25.userapi.com/impg/QYGY2gO4nN3OkuP4nJNnVptr0Jo4cEfGsN0D6Q/aTgGxujwMTM.jpg?size=735x738&amp;quality=95&amp;sign=ee82266c685965740771cd161b954a6f&amp;type=album">
            <a:extLst>
              <a:ext uri="{FF2B5EF4-FFF2-40B4-BE49-F238E27FC236}">
                <a16:creationId xmlns:a16="http://schemas.microsoft.com/office/drawing/2014/main" id="{D0B7052D-438D-46DF-929F-313FD62E0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401" y="1974187"/>
            <a:ext cx="2955905" cy="296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FDA6072-936A-41F2-A419-5B82207ED350}"/>
              </a:ext>
            </a:extLst>
          </p:cNvPr>
          <p:cNvSpPr txBox="1"/>
          <p:nvPr/>
        </p:nvSpPr>
        <p:spPr>
          <a:xfrm>
            <a:off x="1410034" y="5257562"/>
            <a:ext cx="40444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50856C-2409-490C-ABB3-50F038931250}"/>
              </a:ext>
            </a:extLst>
          </p:cNvPr>
          <p:cNvSpPr txBox="1"/>
          <p:nvPr/>
        </p:nvSpPr>
        <p:spPr>
          <a:xfrm>
            <a:off x="4420900" y="5145870"/>
            <a:ext cx="404447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AB9CC4-6A86-4A0E-850D-9C654D3443F7}"/>
              </a:ext>
            </a:extLst>
          </p:cNvPr>
          <p:cNvSpPr txBox="1"/>
          <p:nvPr/>
        </p:nvSpPr>
        <p:spPr>
          <a:xfrm>
            <a:off x="8433498" y="5145871"/>
            <a:ext cx="404447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/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5F5CC1-248E-4EC9-B87F-6C3DC8102D71}"/>
              </a:ext>
            </a:extLst>
          </p:cNvPr>
          <p:cNvSpPr txBox="1"/>
          <p:nvPr/>
        </p:nvSpPr>
        <p:spPr>
          <a:xfrm>
            <a:off x="2616839" y="575356"/>
            <a:ext cx="6958322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динамичную композицию</a:t>
            </a:r>
          </a:p>
        </p:txBody>
      </p:sp>
      <p:pic>
        <p:nvPicPr>
          <p:cNvPr id="27650" name="Picture 2" descr="https://cs3.livemaster.ru/zhurnalfoto/f/3/e/160624114507f3ecb2c87209deacd169bc9426fdee89.jpeg">
            <a:extLst>
              <a:ext uri="{FF2B5EF4-FFF2-40B4-BE49-F238E27FC236}">
                <a16:creationId xmlns:a16="http://schemas.microsoft.com/office/drawing/2014/main" id="{81E81E76-EF96-490D-802C-44631F03D6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8" r="52693"/>
          <a:stretch/>
        </p:blipFill>
        <p:spPr bwMode="auto">
          <a:xfrm>
            <a:off x="4886541" y="1912036"/>
            <a:ext cx="3424570" cy="334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51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F76B4B-FEE3-499F-BBF3-E68313362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2385" y="1608172"/>
            <a:ext cx="3349255" cy="3349255"/>
          </a:xfrm>
          <a:prstGeom prst="rect">
            <a:avLst/>
          </a:prstGeom>
        </p:spPr>
      </p:pic>
      <p:pic>
        <p:nvPicPr>
          <p:cNvPr id="33796" name="Picture 4" descr="https://free-images.com/or/d57f/daisy_yellow_flower_blossom.jpg">
            <a:extLst>
              <a:ext uri="{FF2B5EF4-FFF2-40B4-BE49-F238E27FC236}">
                <a16:creationId xmlns:a16="http://schemas.microsoft.com/office/drawing/2014/main" id="{549B45EB-A09C-4D46-A602-15B60CB02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93" y="1503643"/>
            <a:ext cx="4465673" cy="334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https://flomaster.top/o/uploads/posts/2023-11/1700545760_flomaster-top-p-multyashnii-sinii-tsvetok-risunki-vkontakt-3.png">
            <a:extLst>
              <a:ext uri="{FF2B5EF4-FFF2-40B4-BE49-F238E27FC236}">
                <a16:creationId xmlns:a16="http://schemas.microsoft.com/office/drawing/2014/main" id="{34669DBB-71A2-4082-A195-E55722503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52" y="1608172"/>
            <a:ext cx="3301187" cy="334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20E575-1DC1-4B0F-8801-B91A22148EE4}"/>
              </a:ext>
            </a:extLst>
          </p:cNvPr>
          <p:cNvSpPr txBox="1"/>
          <p:nvPr/>
        </p:nvSpPr>
        <p:spPr>
          <a:xfrm>
            <a:off x="8442249" y="5419513"/>
            <a:ext cx="2849526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Плохо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067579-5409-40D8-8730-A48194C68FBF}"/>
              </a:ext>
            </a:extLst>
          </p:cNvPr>
          <p:cNvSpPr txBox="1"/>
          <p:nvPr/>
        </p:nvSpPr>
        <p:spPr>
          <a:xfrm>
            <a:off x="4671237" y="5565713"/>
            <a:ext cx="2849526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Нормально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48F697-2B16-4759-B1D1-197D89F67D88}"/>
              </a:ext>
            </a:extLst>
          </p:cNvPr>
          <p:cNvSpPr txBox="1"/>
          <p:nvPr/>
        </p:nvSpPr>
        <p:spPr>
          <a:xfrm>
            <a:off x="1036673" y="5461183"/>
            <a:ext cx="2849526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Хорошо знаю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DFC4A7-6662-41B3-A4F7-6314874329EB}"/>
              </a:ext>
            </a:extLst>
          </p:cNvPr>
          <p:cNvSpPr txBox="1"/>
          <p:nvPr/>
        </p:nvSpPr>
        <p:spPr>
          <a:xfrm>
            <a:off x="3336851" y="237440"/>
            <a:ext cx="5518298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Оцените свои знания</a:t>
            </a:r>
          </a:p>
        </p:txBody>
      </p:sp>
      <p:pic>
        <p:nvPicPr>
          <p:cNvPr id="33800" name="Picture 8" descr="https://s3-eu-west-1.amazonaws.com/ppreviews-plos-725668748/1397249/preview.jpg">
            <a:extLst>
              <a:ext uri="{FF2B5EF4-FFF2-40B4-BE49-F238E27FC236}">
                <a16:creationId xmlns:a16="http://schemas.microsoft.com/office/drawing/2014/main" id="{557864C2-EA9E-4464-B43C-9FFFD856B9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2" t="60030" r="91018" b="32213"/>
          <a:stretch/>
        </p:blipFill>
        <p:spPr bwMode="auto">
          <a:xfrm>
            <a:off x="1632098" y="6072984"/>
            <a:ext cx="265813" cy="30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2" name="Picture 10" descr="https://s3-eu-west-1.amazonaws.com/ppreviews-plos-725668748/1397249/preview.jpg">
            <a:extLst>
              <a:ext uri="{FF2B5EF4-FFF2-40B4-BE49-F238E27FC236}">
                <a16:creationId xmlns:a16="http://schemas.microsoft.com/office/drawing/2014/main" id="{3AC70230-D4C8-4AA2-8597-AF896AE4B9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0" t="34086" r="59273" b="58158"/>
          <a:stretch/>
        </p:blipFill>
        <p:spPr bwMode="auto">
          <a:xfrm>
            <a:off x="1991831" y="6072985"/>
            <a:ext cx="202019" cy="30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4" name="Picture 12" descr="https://s3-eu-west-1.amazonaws.com/ppreviews-plos-725668748/1397249/preview.jpg">
            <a:extLst>
              <a:ext uri="{FF2B5EF4-FFF2-40B4-BE49-F238E27FC236}">
                <a16:creationId xmlns:a16="http://schemas.microsoft.com/office/drawing/2014/main" id="{678F7E5B-72CF-4CB7-8860-B06FBF3BD4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41" t="34352" r="8953" b="58158"/>
          <a:stretch/>
        </p:blipFill>
        <p:spPr bwMode="auto">
          <a:xfrm>
            <a:off x="2339161" y="6083617"/>
            <a:ext cx="244549" cy="29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6" name="Picture 14" descr="https://s3-eu-west-1.amazonaws.com/ppreviews-plos-725668748/1397249/preview.jpg">
            <a:extLst>
              <a:ext uri="{FF2B5EF4-FFF2-40B4-BE49-F238E27FC236}">
                <a16:creationId xmlns:a16="http://schemas.microsoft.com/office/drawing/2014/main" id="{3BBD84A4-2485-4A53-A7B6-9178301CFB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8" t="24725" r="72631" b="66717"/>
          <a:stretch/>
        </p:blipFill>
        <p:spPr bwMode="auto">
          <a:xfrm>
            <a:off x="2729021" y="6057035"/>
            <a:ext cx="242777" cy="34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8" name="Picture 16" descr="https://s3-eu-west-1.amazonaws.com/ppreviews-plos-725668748/1397249/preview.jpg">
            <a:extLst>
              <a:ext uri="{FF2B5EF4-FFF2-40B4-BE49-F238E27FC236}">
                <a16:creationId xmlns:a16="http://schemas.microsoft.com/office/drawing/2014/main" id="{1761472A-FB44-45D9-91F0-D7D50026A1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3" t="33818" r="79593" b="58425"/>
          <a:stretch/>
        </p:blipFill>
        <p:spPr bwMode="auto">
          <a:xfrm>
            <a:off x="3117109" y="6072985"/>
            <a:ext cx="212652" cy="30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17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vsegda-pomnim.com/uploads/posts/2022-04/1649650962_39-vsegda-pomnim-com-p-pchela-opilyaet-tsvetok-foto-64.jpg">
            <a:extLst>
              <a:ext uri="{FF2B5EF4-FFF2-40B4-BE49-F238E27FC236}">
                <a16:creationId xmlns:a16="http://schemas.microsoft.com/office/drawing/2014/main" id="{123E0290-A711-46AE-911A-99BA82B98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23" y="1741671"/>
            <a:ext cx="5433235" cy="362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119440-8950-4224-82C7-A4EAD3251291}"/>
              </a:ext>
            </a:extLst>
          </p:cNvPr>
          <p:cNvSpPr txBox="1"/>
          <p:nvPr/>
        </p:nvSpPr>
        <p:spPr>
          <a:xfrm>
            <a:off x="3379382" y="318977"/>
            <a:ext cx="5433236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Пригласим пчел опылить цветы</a:t>
            </a:r>
          </a:p>
        </p:txBody>
      </p:sp>
      <p:pic>
        <p:nvPicPr>
          <p:cNvPr id="34820" name="Picture 4" descr="https://celes.club/uploads/posts/2021-11/1636985283_94-celes-club-p-shmel-nasekomie-krasivo-foto-109.jpg">
            <a:extLst>
              <a:ext uri="{FF2B5EF4-FFF2-40B4-BE49-F238E27FC236}">
                <a16:creationId xmlns:a16="http://schemas.microsoft.com/office/drawing/2014/main" id="{CFA3B0C7-04BD-4E39-B9D2-4E3D73AFC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363" y="1741672"/>
            <a:ext cx="5422334" cy="362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6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18.userapi.com/impg/sEOZlvApY5ve0nMiVT4j_LzMoNb9AqKkV5wh1Q/_jphxZFtbxY.jpg?size=2560x2560&amp;quality=95&amp;sign=e45f5b732ba08f6293380942fd42a731&amp;type=album">
            <a:extLst>
              <a:ext uri="{FF2B5EF4-FFF2-40B4-BE49-F238E27FC236}">
                <a16:creationId xmlns:a16="http://schemas.microsoft.com/office/drawing/2014/main" id="{B7404568-85FC-41C2-BA78-4C8552061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34" y="372532"/>
            <a:ext cx="1879750" cy="187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6.userapi.com/impg/XHYrUYN-Bv3DVbrZnbKADm4_js7maoOvqkr0Lw/apT_G_1YppY.jpg?size=2560x2560&amp;quality=95&amp;sign=0da56358978bae3f370346a419401982&amp;type=album">
            <a:extLst>
              <a:ext uri="{FF2B5EF4-FFF2-40B4-BE49-F238E27FC236}">
                <a16:creationId xmlns:a16="http://schemas.microsoft.com/office/drawing/2014/main" id="{4189B2D6-A55A-4177-8B35-742A271EEA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68" y="372532"/>
            <a:ext cx="1879750" cy="187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76.userapi.com/impg/N7acNcqzQroZY4hp_G6obSAVzScwPHcup2aBtw/fdY1tRWKIR4.jpg?size=2560x2560&amp;quality=95&amp;sign=b1197c3f1c2a5382e4eed954b56690b7&amp;type=album">
            <a:extLst>
              <a:ext uri="{FF2B5EF4-FFF2-40B4-BE49-F238E27FC236}">
                <a16:creationId xmlns:a16="http://schemas.microsoft.com/office/drawing/2014/main" id="{F51B542D-0D50-45EE-BD98-52D033D13C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802" y="372532"/>
            <a:ext cx="1879749" cy="187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29.userapi.com/impg/Pqv-d7Igj72LAUhgOo85EPbW06zynEvMZhrlnw/2M--wF5N2vo.jpg?size=2560x2560&amp;quality=95&amp;sign=ad4c0c2b3b4b5759b2f2683e434c757c&amp;type=album">
            <a:extLst>
              <a:ext uri="{FF2B5EF4-FFF2-40B4-BE49-F238E27FC236}">
                <a16:creationId xmlns:a16="http://schemas.microsoft.com/office/drawing/2014/main" id="{0FC1EF0A-A4EC-4FAD-A2F0-5EC58BA5F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867" y="171450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7.userapi.com/impg/BQetzyeTbBsNCE1p62n_-8OGmpdK4q6JyIA0yQ/H2LiypIqj40.jpg?size=2560x2560&amp;quality=95&amp;sign=13750e4849d648ac49b7117cfaea968b&amp;type=album">
            <a:extLst>
              <a:ext uri="{FF2B5EF4-FFF2-40B4-BE49-F238E27FC236}">
                <a16:creationId xmlns:a16="http://schemas.microsoft.com/office/drawing/2014/main" id="{F9B7A614-C23F-4EB7-A1D9-04A3E5676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139" y="372532"/>
            <a:ext cx="1879749" cy="187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un9-21.userapi.com/impg/8lg4vwA5FFI6WCEcW8NdRZjOamOFaR7Fns2iHw/rs7XD0qxG1U.jpg?size=2560x2560&amp;quality=95&amp;sign=7e8a8a1b572e9c534b8fe331b2076bba&amp;type=album">
            <a:extLst>
              <a:ext uri="{FF2B5EF4-FFF2-40B4-BE49-F238E27FC236}">
                <a16:creationId xmlns:a16="http://schemas.microsoft.com/office/drawing/2014/main" id="{3CE88654-74FA-49B7-8C41-173B355D9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35" y="2417232"/>
            <a:ext cx="1891961" cy="189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sun9-23.userapi.com/impg/Jhnw-jfOTWlBfQwNvB1oBdUyUU0Sox2LKYG8UQ/cJ3iRAbL-Ps.jpg?size=2560x2560&amp;quality=95&amp;sign=cb90db49788749c5905cd40bce21eb83&amp;type=album">
            <a:extLst>
              <a:ext uri="{FF2B5EF4-FFF2-40B4-BE49-F238E27FC236}">
                <a16:creationId xmlns:a16="http://schemas.microsoft.com/office/drawing/2014/main" id="{311C9AF1-85D1-421B-9CC9-43BD20868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238" y="2417232"/>
            <a:ext cx="1891960" cy="1891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sun9-47.userapi.com/impg/11Mg2V1LSmFwkTvdJQIcJlUPFdNNXGQ4VUK8VQ/52kInsXbDrk.jpg?size=2560x2560&amp;quality=95&amp;sign=57533eeddf514ecfa257640ba420b3e6&amp;type=album">
            <a:extLst>
              <a:ext uri="{FF2B5EF4-FFF2-40B4-BE49-F238E27FC236}">
                <a16:creationId xmlns:a16="http://schemas.microsoft.com/office/drawing/2014/main" id="{69844727-4AA2-4894-852D-BB1653CC4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801" y="2417231"/>
            <a:ext cx="1879749" cy="187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sun9-18.userapi.com/impg/5VifhIG0_2SDFsmf5EWQJEwZ4G-yScRGYvLroQ/SvTard-igGo.jpg?size=2560x2560&amp;quality=95&amp;sign=389fa6625928291cd67ada45d9edbaec&amp;type=album">
            <a:extLst>
              <a:ext uri="{FF2B5EF4-FFF2-40B4-BE49-F238E27FC236}">
                <a16:creationId xmlns:a16="http://schemas.microsoft.com/office/drawing/2014/main" id="{B2CF0497-4F05-4A8D-84E7-563A2415A6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141" y="2424638"/>
            <a:ext cx="1886747" cy="188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sun9-14.userapi.com/impg/NO43Zmkr7WZccX6ZesDCafpqP2JUqL47E96nGg/GQZdl8cTVV8.jpg?size=2560x2560&amp;quality=95&amp;sign=94ae619348d92e61eb779f1290f14a96&amp;type=album">
            <a:extLst>
              <a:ext uri="{FF2B5EF4-FFF2-40B4-BE49-F238E27FC236}">
                <a16:creationId xmlns:a16="http://schemas.microsoft.com/office/drawing/2014/main" id="{B963F50D-B478-45B0-AAF1-BF5A0101D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35" y="4461933"/>
            <a:ext cx="1891961" cy="189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sun9-32.userapi.com/impg/Jd1PokELbvt1WDtn4iqlT0m7xDPlO6SXlvNm9w/2R5nsIAnghc.jpg?size=2560x2560&amp;quality=95&amp;sign=bff90b7bc03f3c04ab59355c67e43608&amp;type=album">
            <a:extLst>
              <a:ext uri="{FF2B5EF4-FFF2-40B4-BE49-F238E27FC236}">
                <a16:creationId xmlns:a16="http://schemas.microsoft.com/office/drawing/2014/main" id="{97EC1F0B-B8D0-4209-8F58-0B2E088467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5" t="10722" r="12587" b="10722"/>
          <a:stretch/>
        </p:blipFill>
        <p:spPr bwMode="auto">
          <a:xfrm>
            <a:off x="2290237" y="4461931"/>
            <a:ext cx="1879611" cy="186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sun9-3.userapi.com/impg/dMfxvZELKwRfsPI0Dbg2hEGPPsQZKL7ZfN1KQQ/HMqRtBpBrjQ.jpg?size=2560x2560&amp;quality=95&amp;sign=626d07cdceccd360772907c130ac0c84&amp;type=album">
            <a:extLst>
              <a:ext uri="{FF2B5EF4-FFF2-40B4-BE49-F238E27FC236}">
                <a16:creationId xmlns:a16="http://schemas.microsoft.com/office/drawing/2014/main" id="{F66957AA-55F2-4B91-98D0-FA5B1645F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340" y="4455578"/>
            <a:ext cx="1891961" cy="189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s://sun9-29.userapi.com/impg/Pqv-d7Igj72LAUhgOo85EPbW06zynEvMZhrlnw/2M--wF5N2vo.jpg?size=2560x2560&amp;quality=95&amp;sign=ad4c0c2b3b4b5759b2f2683e434c757c&amp;type=album">
            <a:extLst>
              <a:ext uri="{FF2B5EF4-FFF2-40B4-BE49-F238E27FC236}">
                <a16:creationId xmlns:a16="http://schemas.microsoft.com/office/drawing/2014/main" id="{6D679E26-C06A-4DB6-AD94-6A68CB35B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140" y="4455578"/>
            <a:ext cx="1879748" cy="187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D1B1FC0-4FC0-4880-BBA8-2F59F2EFAA28}"/>
              </a:ext>
            </a:extLst>
          </p:cNvPr>
          <p:cNvSpPr txBox="1"/>
          <p:nvPr/>
        </p:nvSpPr>
        <p:spPr>
          <a:xfrm>
            <a:off x="321354" y="1765297"/>
            <a:ext cx="32139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19C294-C9FB-42D6-92BE-9BA5CDC5D518}"/>
              </a:ext>
            </a:extLst>
          </p:cNvPr>
          <p:cNvSpPr txBox="1"/>
          <p:nvPr/>
        </p:nvSpPr>
        <p:spPr>
          <a:xfrm>
            <a:off x="6190601" y="1719211"/>
            <a:ext cx="40444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DFDF6C-F9B5-426E-A958-ABC0E7CADE84}"/>
              </a:ext>
            </a:extLst>
          </p:cNvPr>
          <p:cNvSpPr txBox="1"/>
          <p:nvPr/>
        </p:nvSpPr>
        <p:spPr>
          <a:xfrm>
            <a:off x="4224869" y="1719212"/>
            <a:ext cx="40444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877B1B-CD4D-4E55-8769-5D31FDA1F281}"/>
              </a:ext>
            </a:extLst>
          </p:cNvPr>
          <p:cNvSpPr txBox="1"/>
          <p:nvPr/>
        </p:nvSpPr>
        <p:spPr>
          <a:xfrm>
            <a:off x="2294468" y="1765297"/>
            <a:ext cx="368296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4D43F4-8156-4E4F-A803-E802CDB52004}"/>
              </a:ext>
            </a:extLst>
          </p:cNvPr>
          <p:cNvSpPr txBox="1"/>
          <p:nvPr/>
        </p:nvSpPr>
        <p:spPr>
          <a:xfrm>
            <a:off x="372047" y="3861560"/>
            <a:ext cx="32139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B77B0F-FF99-4C8B-8FA3-3E90736E01D9}"/>
              </a:ext>
            </a:extLst>
          </p:cNvPr>
          <p:cNvSpPr txBox="1"/>
          <p:nvPr/>
        </p:nvSpPr>
        <p:spPr>
          <a:xfrm>
            <a:off x="6125636" y="3911600"/>
            <a:ext cx="300225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D9A623-6D7A-45E0-8E3C-3966626E19D1}"/>
              </a:ext>
            </a:extLst>
          </p:cNvPr>
          <p:cNvSpPr txBox="1"/>
          <p:nvPr/>
        </p:nvSpPr>
        <p:spPr>
          <a:xfrm>
            <a:off x="4230577" y="3866566"/>
            <a:ext cx="40444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2F36DEC-F415-4240-A0C8-4E5B666D9E07}"/>
              </a:ext>
            </a:extLst>
          </p:cNvPr>
          <p:cNvSpPr txBox="1"/>
          <p:nvPr/>
        </p:nvSpPr>
        <p:spPr>
          <a:xfrm>
            <a:off x="2226884" y="3862620"/>
            <a:ext cx="368296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FBEDB40-055B-4E9E-9E66-3BABD83B7BF3}"/>
              </a:ext>
            </a:extLst>
          </p:cNvPr>
          <p:cNvSpPr txBox="1"/>
          <p:nvPr/>
        </p:nvSpPr>
        <p:spPr>
          <a:xfrm>
            <a:off x="347134" y="5909157"/>
            <a:ext cx="32139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F451DE9-DFA0-4577-BB73-3E5078063C9A}"/>
              </a:ext>
            </a:extLst>
          </p:cNvPr>
          <p:cNvSpPr txBox="1"/>
          <p:nvPr/>
        </p:nvSpPr>
        <p:spPr>
          <a:xfrm>
            <a:off x="6189139" y="5867334"/>
            <a:ext cx="62229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A8D10BF-9B91-4723-91E7-62FDEA0C9E69}"/>
              </a:ext>
            </a:extLst>
          </p:cNvPr>
          <p:cNvSpPr txBox="1"/>
          <p:nvPr/>
        </p:nvSpPr>
        <p:spPr>
          <a:xfrm>
            <a:off x="4211346" y="5900675"/>
            <a:ext cx="62229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11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3EB1A78-0EA8-4E8E-B8DE-9FE99ACFB4FF}"/>
              </a:ext>
            </a:extLst>
          </p:cNvPr>
          <p:cNvSpPr txBox="1"/>
          <p:nvPr/>
        </p:nvSpPr>
        <p:spPr>
          <a:xfrm>
            <a:off x="2290236" y="5867334"/>
            <a:ext cx="62229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03689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40D09F8C-B034-4E0A-B5DB-954D2BB0B0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8560546" y="1949730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3DFF0924-525A-446F-BA65-3BB064F717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9605066" y="1950211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CBCC7596-BC57-49E5-A2B3-43513ECFAF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9629711" y="3856557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B0DDDEC4-F7B8-470F-A470-E63B596112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8580960" y="3875531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3AFCA74D-C3ED-481B-BA99-E7CED9DD70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7518020" y="3875726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C9C42450-83BE-4BEB-8979-5A9070EA75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6487047" y="3887142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F14369F3-4741-4E2B-8ED2-3BA11CE628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6476653" y="2940078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4EF3D058-C7EC-45A2-9491-EBEDEE5F40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7546758" y="2919084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D09F2347-82AC-4898-A67C-B267D6B169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8594809" y="2919083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F0E8B50B-32E8-4779-9850-2F3F152C51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9618528" y="2911320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Скругленный прямоугольник 26">
            <a:hlinkClick r:id="rId5" action="ppaction://hlinksldjump"/>
          </p:cNvPr>
          <p:cNvSpPr/>
          <p:nvPr/>
        </p:nvSpPr>
        <p:spPr>
          <a:xfrm>
            <a:off x="6483458" y="2941917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8" name="Скругленный прямоугольник 27">
            <a:hlinkClick r:id="rId6" action="ppaction://hlinksldjump"/>
          </p:cNvPr>
          <p:cNvSpPr/>
          <p:nvPr/>
        </p:nvSpPr>
        <p:spPr>
          <a:xfrm>
            <a:off x="7532209" y="2941917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9" name="Скругленный прямоугольник 28">
            <a:hlinkClick r:id="rId7" action="ppaction://hlinksldjump"/>
          </p:cNvPr>
          <p:cNvSpPr/>
          <p:nvPr/>
        </p:nvSpPr>
        <p:spPr>
          <a:xfrm>
            <a:off x="8580960" y="2941917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0" name="Скругленный прямоугольник 29">
            <a:hlinkClick r:id="rId8" action="ppaction://hlinksldjump"/>
          </p:cNvPr>
          <p:cNvSpPr/>
          <p:nvPr/>
        </p:nvSpPr>
        <p:spPr>
          <a:xfrm>
            <a:off x="9629711" y="2941917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114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E33AD15B-F705-4391-AB0B-9343DD1B1B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7539522" y="1964803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72625060-A21C-4922-9126-CA27EA23B5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6485554" y="1931002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E87E8812-D0D2-4C4D-A3D6-78170150C4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9651065" y="972353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56867EC9-EBBB-4BFF-9EBA-4792E0C5C7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8580960" y="980348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5FEB294D-D1ED-4879-8676-4CDAE466DD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7542805" y="972353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00174" y="197341"/>
            <a:ext cx="26775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Игра-викторина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802" y="1976916"/>
            <a:ext cx="4285813" cy="84908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Материаловедение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42184" y="1002692"/>
            <a:ext cx="4285813" cy="84908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03801" y="2921373"/>
            <a:ext cx="4285813" cy="84908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Цветоведение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93125" y="3878087"/>
            <a:ext cx="4285813" cy="97711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 приемы лепки</a:t>
            </a:r>
          </a:p>
        </p:txBody>
      </p:sp>
      <p:sp>
        <p:nvSpPr>
          <p:cNvPr id="13" name="Скругленный прямоугольник 12">
            <a:hlinkClick r:id="rId9" action="ppaction://hlinksldjump"/>
          </p:cNvPr>
          <p:cNvSpPr/>
          <p:nvPr/>
        </p:nvSpPr>
        <p:spPr>
          <a:xfrm>
            <a:off x="7532209" y="982493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4" name="Скругленный прямоугольник 13">
            <a:hlinkClick r:id="rId10" action="ppaction://hlinksldjump"/>
          </p:cNvPr>
          <p:cNvSpPr/>
          <p:nvPr/>
        </p:nvSpPr>
        <p:spPr>
          <a:xfrm>
            <a:off x="8580960" y="982493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5" name="Скругленный прямоугольник 14">
            <a:hlinkClick r:id="rId11" action="ppaction://hlinksldjump"/>
          </p:cNvPr>
          <p:cNvSpPr/>
          <p:nvPr/>
        </p:nvSpPr>
        <p:spPr>
          <a:xfrm>
            <a:off x="9629711" y="982493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0" name="Скругленный прямоугольник 19">
            <a:hlinkClick r:id="rId12" action="ppaction://hlinksldjump"/>
          </p:cNvPr>
          <p:cNvSpPr/>
          <p:nvPr/>
        </p:nvSpPr>
        <p:spPr>
          <a:xfrm>
            <a:off x="6483458" y="1964803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Скругленный прямоугольник 20">
            <a:hlinkClick r:id="rId13" action="ppaction://hlinksldjump"/>
          </p:cNvPr>
          <p:cNvSpPr/>
          <p:nvPr/>
        </p:nvSpPr>
        <p:spPr>
          <a:xfrm>
            <a:off x="7532209" y="1964803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2" name="Скругленный прямоугольник 21">
            <a:hlinkClick r:id="rId14" action="ppaction://hlinksldjump"/>
          </p:cNvPr>
          <p:cNvSpPr/>
          <p:nvPr/>
        </p:nvSpPr>
        <p:spPr>
          <a:xfrm>
            <a:off x="8580960" y="1964803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" name="Скругленный прямоугольник 22">
            <a:hlinkClick r:id="rId15" action="ppaction://hlinksldjump"/>
          </p:cNvPr>
          <p:cNvSpPr/>
          <p:nvPr/>
        </p:nvSpPr>
        <p:spPr>
          <a:xfrm>
            <a:off x="9629711" y="1964803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4" name="Скругленный прямоугольник 33">
            <a:hlinkClick r:id="rId16" action="ppaction://hlinksldjump"/>
          </p:cNvPr>
          <p:cNvSpPr/>
          <p:nvPr/>
        </p:nvSpPr>
        <p:spPr>
          <a:xfrm>
            <a:off x="6483458" y="3878087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5" name="Скругленный прямоугольник 34">
            <a:hlinkClick r:id="rId17" action="ppaction://hlinksldjump"/>
          </p:cNvPr>
          <p:cNvSpPr/>
          <p:nvPr/>
        </p:nvSpPr>
        <p:spPr>
          <a:xfrm>
            <a:off x="7532209" y="3878087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6" name="Скругленный прямоугольник 35">
            <a:hlinkClick r:id="rId18" action="ppaction://hlinksldjump"/>
          </p:cNvPr>
          <p:cNvSpPr/>
          <p:nvPr/>
        </p:nvSpPr>
        <p:spPr>
          <a:xfrm>
            <a:off x="8571223" y="3876258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Скругленный прямоугольник 36">
            <a:hlinkClick r:id="rId19" action="ppaction://hlinksldjump"/>
          </p:cNvPr>
          <p:cNvSpPr/>
          <p:nvPr/>
        </p:nvSpPr>
        <p:spPr>
          <a:xfrm>
            <a:off x="9629711" y="3878087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678938" y="5381721"/>
            <a:ext cx="1786662" cy="633336"/>
          </a:xfrm>
          <a:prstGeom prst="rect">
            <a:avLst/>
          </a:prstGeom>
          <a:gradFill>
            <a:gsLst>
              <a:gs pos="0">
                <a:srgbClr val="56AA70">
                  <a:lumMod val="98000"/>
                  <a:alpha val="74000"/>
                </a:srgbClr>
              </a:gs>
              <a:gs pos="50000">
                <a:schemeClr val="accent6">
                  <a:lumMod val="105000"/>
                  <a:satMod val="103000"/>
                  <a:tint val="73000"/>
                </a:schemeClr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</a:gsLst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КОМАНДА 1</a:t>
            </a:r>
          </a:p>
        </p:txBody>
      </p:sp>
      <p:sp>
        <p:nvSpPr>
          <p:cNvPr id="49" name="Овал 48"/>
          <p:cNvSpPr>
            <a:spLocks/>
          </p:cNvSpPr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>
            <a:spLocks/>
          </p:cNvSpPr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52" name="Овал 51"/>
          <p:cNvSpPr>
            <a:spLocks/>
          </p:cNvSpPr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53" name="Овал 52"/>
          <p:cNvSpPr>
            <a:spLocks/>
          </p:cNvSpPr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54" name="Овал 53"/>
          <p:cNvSpPr>
            <a:spLocks/>
          </p:cNvSpPr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55" name="Овал 54"/>
          <p:cNvSpPr>
            <a:spLocks/>
          </p:cNvSpPr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56" name="Овал 55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57" name="Овал 56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58" name="Овал 57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59" name="Овал 58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60" name="Овал 59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61" name="Овал 60"/>
          <p:cNvSpPr>
            <a:spLocks/>
          </p:cNvSpPr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62" name="Овал 61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63" name="Овал 62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64" name="Овал 63"/>
          <p:cNvSpPr>
            <a:spLocks/>
          </p:cNvSpPr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65" name="Овал 64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66" name="Овал 65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67" name="Овал 66"/>
          <p:cNvSpPr>
            <a:spLocks/>
          </p:cNvSpPr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68" name="Овал 67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69" name="Овал 68"/>
          <p:cNvSpPr>
            <a:spLocks/>
          </p:cNvSpPr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70" name="Овал 69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71" name="Овал 70"/>
          <p:cNvSpPr>
            <a:spLocks/>
          </p:cNvSpPr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72" name="Овал 71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73" name="Овал 72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74" name="Овал 73"/>
          <p:cNvSpPr/>
          <p:nvPr/>
        </p:nvSpPr>
        <p:spPr>
          <a:xfrm>
            <a:off x="6207740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75" name="Овал 74"/>
          <p:cNvSpPr/>
          <p:nvPr/>
        </p:nvSpPr>
        <p:spPr>
          <a:xfrm>
            <a:off x="6207740" y="6058581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</a:t>
            </a:r>
            <a:endParaRPr lang="ru-RU" sz="2400" b="1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8528540" y="5381721"/>
            <a:ext cx="1786662" cy="633336"/>
          </a:xfrm>
          <a:prstGeom prst="rect">
            <a:avLst/>
          </a:prstGeom>
          <a:gradFill>
            <a:gsLst>
              <a:gs pos="0">
                <a:srgbClr val="56AA70">
                  <a:lumMod val="98000"/>
                  <a:alpha val="74000"/>
                </a:srgbClr>
              </a:gs>
              <a:gs pos="50000">
                <a:schemeClr val="accent6">
                  <a:lumMod val="105000"/>
                  <a:satMod val="103000"/>
                  <a:tint val="73000"/>
                </a:schemeClr>
              </a:gs>
              <a:gs pos="100000">
                <a:schemeClr val="accent6">
                  <a:lumMod val="105000"/>
                  <a:satMod val="109000"/>
                  <a:tint val="81000"/>
                </a:schemeClr>
              </a:gs>
            </a:gsLst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КОМАНДА </a:t>
            </a:r>
            <a:r>
              <a:rPr lang="en-US" sz="2400" dirty="0"/>
              <a:t>2</a:t>
            </a:r>
            <a:endParaRPr lang="ru-RU" sz="2400" dirty="0"/>
          </a:p>
        </p:txBody>
      </p:sp>
      <p:sp>
        <p:nvSpPr>
          <p:cNvPr id="79" name="Овал 78"/>
          <p:cNvSpPr>
            <a:spLocks/>
          </p:cNvSpPr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>
            <a:spLocks/>
          </p:cNvSpPr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81" name="Овал 80"/>
          <p:cNvSpPr>
            <a:spLocks/>
          </p:cNvSpPr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82" name="Овал 81"/>
          <p:cNvSpPr>
            <a:spLocks/>
          </p:cNvSpPr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83" name="Овал 82"/>
          <p:cNvSpPr>
            <a:spLocks/>
          </p:cNvSpPr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84" name="Овал 83"/>
          <p:cNvSpPr>
            <a:spLocks/>
          </p:cNvSpPr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85" name="Овал 84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86" name="Овал 85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87" name="Овал 86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88" name="Овал 87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89" name="Овал 88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90" name="Овал 89"/>
          <p:cNvSpPr>
            <a:spLocks/>
          </p:cNvSpPr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91" name="Овал 90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92" name="Овал 91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93" name="Овал 92"/>
          <p:cNvSpPr>
            <a:spLocks/>
          </p:cNvSpPr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94" name="Овал 93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95" name="Овал 94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96" name="Овал 95"/>
          <p:cNvSpPr>
            <a:spLocks/>
          </p:cNvSpPr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97" name="Овал 96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98" name="Овал 97"/>
          <p:cNvSpPr>
            <a:spLocks/>
          </p:cNvSpPr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99" name="Овал 98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100" name="Овал 99"/>
          <p:cNvSpPr>
            <a:spLocks/>
          </p:cNvSpPr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101" name="Овал 100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102" name="Овал 101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103" name="Овал 102"/>
          <p:cNvSpPr/>
          <p:nvPr/>
        </p:nvSpPr>
        <p:spPr>
          <a:xfrm>
            <a:off x="8919700" y="6066333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104" name="Овал 103"/>
          <p:cNvSpPr/>
          <p:nvPr/>
        </p:nvSpPr>
        <p:spPr>
          <a:xfrm>
            <a:off x="8919699" y="6066332"/>
            <a:ext cx="760782" cy="712607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</a:t>
            </a:r>
            <a:endParaRPr lang="ru-RU" sz="2400" b="1" dirty="0"/>
          </a:p>
        </p:txBody>
      </p:sp>
      <p:pic>
        <p:nvPicPr>
          <p:cNvPr id="2054" name="Picture 6" descr="https://e7.pngegg.com/pngimages/74/981/png-clipart-angry-duterte-crate-crate-s-game-rectangle.png">
            <a:extLst>
              <a:ext uri="{FF2B5EF4-FFF2-40B4-BE49-F238E27FC236}">
                <a16:creationId xmlns:a16="http://schemas.microsoft.com/office/drawing/2014/main" id="{5E930CB3-3F70-4C44-8E9E-4690D946C0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5" r="20581"/>
          <a:stretch/>
        </p:blipFill>
        <p:spPr bwMode="auto">
          <a:xfrm>
            <a:off x="6462104" y="990244"/>
            <a:ext cx="892212" cy="88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>
            <a:hlinkClick r:id="rId20" action="ppaction://hlinksldjump" highlightClick="1"/>
          </p:cNvPr>
          <p:cNvSpPr/>
          <p:nvPr/>
        </p:nvSpPr>
        <p:spPr>
          <a:xfrm>
            <a:off x="6462104" y="969966"/>
            <a:ext cx="870858" cy="85997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8256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6CD70A2-121B-444B-A4D0-8D03543317F5}"/>
              </a:ext>
            </a:extLst>
          </p:cNvPr>
          <p:cNvSpPr/>
          <p:nvPr/>
        </p:nvSpPr>
        <p:spPr>
          <a:xfrm>
            <a:off x="2639313" y="1768111"/>
            <a:ext cx="697190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just">
              <a:spcAft>
                <a:spcPts val="1000"/>
              </a:spcAft>
              <a:buFont typeface="+mj-lt"/>
              <a:buAutoNum type="arabicPeriod"/>
              <a:tabLst>
                <a:tab pos="907415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Делимся на две команды</a:t>
            </a:r>
            <a:endParaRPr lang="ru-RU" sz="2400" dirty="0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285D3A-1641-4611-86C5-A62B549CF73A}"/>
              </a:ext>
            </a:extLst>
          </p:cNvPr>
          <p:cNvSpPr/>
          <p:nvPr/>
        </p:nvSpPr>
        <p:spPr>
          <a:xfrm>
            <a:off x="2639314" y="2529518"/>
            <a:ext cx="6971909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  <a:tabLst>
                <a:tab pos="907415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 По очереди выбираем категорию и номер вопроса</a:t>
            </a:r>
            <a:endParaRPr lang="ru-RU" sz="2400" dirty="0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AF123E-955F-4C17-83AA-24F407586828}"/>
              </a:ext>
            </a:extLst>
          </p:cNvPr>
          <p:cNvSpPr/>
          <p:nvPr/>
        </p:nvSpPr>
        <p:spPr>
          <a:xfrm>
            <a:off x="2639314" y="3653855"/>
            <a:ext cx="6971907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  <a:tabLst>
                <a:tab pos="907415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3. При ответе поднимаем руку</a:t>
            </a:r>
            <a:endParaRPr lang="ru-RU" sz="2000" dirty="0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979C91B-A20C-497E-AE99-519F1E1CB681}"/>
              </a:ext>
            </a:extLst>
          </p:cNvPr>
          <p:cNvSpPr/>
          <p:nvPr/>
        </p:nvSpPr>
        <p:spPr>
          <a:xfrm>
            <a:off x="2639313" y="4285750"/>
            <a:ext cx="6971909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  <a:tabLst>
                <a:tab pos="907415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За правильный ответ я буду сажать цветок в саду</a:t>
            </a:r>
            <a:endParaRPr lang="ru-RU" sz="2000" dirty="0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854BB60-3F8E-4614-8561-09AEE69F27F2}"/>
              </a:ext>
            </a:extLst>
          </p:cNvPr>
          <p:cNvSpPr/>
          <p:nvPr/>
        </p:nvSpPr>
        <p:spPr>
          <a:xfrm>
            <a:off x="5397890" y="894603"/>
            <a:ext cx="1582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1000"/>
              </a:spcAft>
              <a:tabLst>
                <a:tab pos="907415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Правила:</a:t>
            </a:r>
            <a:endParaRPr lang="ru-RU" sz="2400" dirty="0">
              <a:latin typeface="Calibri" panose="020F0502020204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1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16894" y="5825764"/>
            <a:ext cx="1663011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</a:t>
            </a:r>
          </a:p>
        </p:txBody>
      </p:sp>
      <p:sp>
        <p:nvSpPr>
          <p:cNvPr id="7" name="AutoShape 2" descr="https://get.pxhere.com/photo/architecture-old-stone-monument-statue-lion-sculpture-art-carving-mythology-stone-carving-ancient-history-604763.jpg">
            <a:extLst>
              <a:ext uri="{FF2B5EF4-FFF2-40B4-BE49-F238E27FC236}">
                <a16:creationId xmlns:a16="http://schemas.microsoft.com/office/drawing/2014/main" id="{DB6FE610-3644-4CD6-9FC0-277B055F6E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s://get.pxhere.com/photo/architecture-old-stone-monument-statue-lion-sculpture-art-carving-mythology-stone-carving-ancient-history-604763.jpg">
            <a:extLst>
              <a:ext uri="{FF2B5EF4-FFF2-40B4-BE49-F238E27FC236}">
                <a16:creationId xmlns:a16="http://schemas.microsoft.com/office/drawing/2014/main" id="{50568F13-184D-46D1-B5EF-C216834DAEC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https://i.pinimg.com/originals/54/f0/7a/54f07ac970e8454532513bcce9b97fbc.png">
            <a:hlinkClick r:id="rId3" action="ppaction://hlinksldjump"/>
            <a:extLst>
              <a:ext uri="{FF2B5EF4-FFF2-40B4-BE49-F238E27FC236}">
                <a16:creationId xmlns:a16="http://schemas.microsoft.com/office/drawing/2014/main" id="{B9AEE86D-6861-4339-B7D8-50AA0A5DA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78079" y="4092494"/>
            <a:ext cx="4821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CC7D71E-186A-43C2-87B7-52512F7B79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895" y="1995037"/>
            <a:ext cx="6187007" cy="24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3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1381" y="173166"/>
            <a:ext cx="8199644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какими номерами объемная скульптура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59841" y="5277957"/>
            <a:ext cx="2672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Объемная 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0767" y="5956722"/>
            <a:ext cx="5216164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1, 3, 6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B103F86-EE98-4E65-A2A6-E8CC608F14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48" r="3907"/>
          <a:stretch/>
        </p:blipFill>
        <p:spPr bwMode="auto">
          <a:xfrm>
            <a:off x="804116" y="1064395"/>
            <a:ext cx="2074530" cy="2246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s://i.pinimg.com/originals/54/f0/7a/54f07ac970e8454532513bcce9b97fbc.png">
            <a:hlinkClick r:id="rId5" action="ppaction://hlinksldjump"/>
            <a:extLst>
              <a:ext uri="{FF2B5EF4-FFF2-40B4-BE49-F238E27FC236}">
                <a16:creationId xmlns:a16="http://schemas.microsoft.com/office/drawing/2014/main" id="{0230424B-5E0E-4706-828F-44FF9CCB0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33.userapi.com/impg/EPxPvrz_Ixogk5Z4iWD98UOYu4fMLBJ48p1vnA/8iSehbyUxaY.jpg?size=2560x2560&amp;quality=95&amp;sign=95d6cd3bcdfbb4f4fc36288cc44a37c2&amp;type=album">
            <a:extLst>
              <a:ext uri="{FF2B5EF4-FFF2-40B4-BE49-F238E27FC236}">
                <a16:creationId xmlns:a16="http://schemas.microsoft.com/office/drawing/2014/main" id="{D0C9C230-8055-46E2-B2AD-29B85E193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178" y="1517454"/>
            <a:ext cx="2074531" cy="207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14.userapi.com/impg/6WAvwa3HxAAYWJT9CKnaAkZ1tepu3gIr8j80hA/gKzomUrAPe8.jpg?size=1620x2160&amp;quality=95&amp;sign=6c47d4cf513de5ac491420a3349c75ac&amp;type=album">
            <a:extLst>
              <a:ext uri="{FF2B5EF4-FFF2-40B4-BE49-F238E27FC236}">
                <a16:creationId xmlns:a16="http://schemas.microsoft.com/office/drawing/2014/main" id="{2FF3292D-ED51-4AB1-8A4C-92F33A9EF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336" y="2430948"/>
            <a:ext cx="1741556" cy="232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34.userapi.com/impg/oGjw4aRf-SlqeuZLmWq88fgt8H-4utwpoxlyMQ/PTb7sz11hFE.jpg?size=1620x2160&amp;quality=95&amp;sign=d826c5e7dec829afeee70cd6b316ca17&amp;type=album">
            <a:extLst>
              <a:ext uri="{FF2B5EF4-FFF2-40B4-BE49-F238E27FC236}">
                <a16:creationId xmlns:a16="http://schemas.microsoft.com/office/drawing/2014/main" id="{15BE8C18-63F8-4F56-BBC8-E7CD91EB6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092" y="3429000"/>
            <a:ext cx="1684554" cy="224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F6E140A-92B9-4FE1-AD65-13BD9FE7E0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96579" y="1447758"/>
            <a:ext cx="2074531" cy="2074531"/>
          </a:xfrm>
          <a:prstGeom prst="rect">
            <a:avLst/>
          </a:prstGeom>
        </p:spPr>
      </p:pic>
      <p:pic>
        <p:nvPicPr>
          <p:cNvPr id="1034" name="Picture 10" descr="https://sun9-76.userapi.com/impg/qF4eb81aOPIhXs9x6obzFFSB_rmUj4bujcABJg/FlOzLszhK_M.jpg?size=2560x2560&amp;quality=95&amp;sign=aa919d399a437c149a0be9e91991fac2&amp;type=album">
            <a:extLst>
              <a:ext uri="{FF2B5EF4-FFF2-40B4-BE49-F238E27FC236}">
                <a16:creationId xmlns:a16="http://schemas.microsoft.com/office/drawing/2014/main" id="{437FE702-E40A-4313-82E0-CDAD40E5B6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604" y="2616007"/>
            <a:ext cx="2074531" cy="207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802C06B-D8C2-47AA-870F-BF94130B8D3D}"/>
              </a:ext>
            </a:extLst>
          </p:cNvPr>
          <p:cNvSpPr txBox="1"/>
          <p:nvPr/>
        </p:nvSpPr>
        <p:spPr>
          <a:xfrm>
            <a:off x="7515805" y="4104315"/>
            <a:ext cx="391247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5</a:t>
            </a:r>
            <a:endParaRPr lang="ru-RU" sz="2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6118CBE-4D92-4EB3-9307-68A41CD4C318}"/>
              </a:ext>
            </a:extLst>
          </p:cNvPr>
          <p:cNvSpPr txBox="1"/>
          <p:nvPr/>
        </p:nvSpPr>
        <p:spPr>
          <a:xfrm>
            <a:off x="5171879" y="2937514"/>
            <a:ext cx="391247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C47699-2A86-497A-8D9C-D16FB13B8272}"/>
              </a:ext>
            </a:extLst>
          </p:cNvPr>
          <p:cNvSpPr txBox="1"/>
          <p:nvPr/>
        </p:nvSpPr>
        <p:spPr>
          <a:xfrm>
            <a:off x="3177537" y="4173309"/>
            <a:ext cx="414589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/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616248-154D-439C-86D2-48D46B8B77D0}"/>
              </a:ext>
            </a:extLst>
          </p:cNvPr>
          <p:cNvSpPr txBox="1"/>
          <p:nvPr/>
        </p:nvSpPr>
        <p:spPr>
          <a:xfrm>
            <a:off x="1194092" y="5090297"/>
            <a:ext cx="404447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2</a:t>
            </a:r>
          </a:p>
        </p:txBody>
      </p:sp>
      <p:sp>
        <p:nvSpPr>
          <p:cNvPr id="19" name="TextBox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121A5FA-C486-4A2D-9078-4BAB34327001}"/>
              </a:ext>
            </a:extLst>
          </p:cNvPr>
          <p:cNvSpPr txBox="1"/>
          <p:nvPr/>
        </p:nvSpPr>
        <p:spPr>
          <a:xfrm>
            <a:off x="666274" y="2692603"/>
            <a:ext cx="351191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984A46-273E-45E9-B9C3-C78FF1582DF8}"/>
              </a:ext>
            </a:extLst>
          </p:cNvPr>
          <p:cNvSpPr txBox="1"/>
          <p:nvPr/>
        </p:nvSpPr>
        <p:spPr>
          <a:xfrm>
            <a:off x="9728178" y="3018079"/>
            <a:ext cx="402244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6</a:t>
            </a:r>
            <a:endParaRPr lang="ru-RU" sz="2400" b="1" dirty="0"/>
          </a:p>
        </p:txBody>
      </p:sp>
      <p:sp>
        <p:nvSpPr>
          <p:cNvPr id="21" name="TextBox 2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B7CA0B5-B1B1-4131-9259-A979D36D5C91}"/>
              </a:ext>
            </a:extLst>
          </p:cNvPr>
          <p:cNvSpPr txBox="1"/>
          <p:nvPr/>
        </p:nvSpPr>
        <p:spPr>
          <a:xfrm>
            <a:off x="666274" y="2676447"/>
            <a:ext cx="351191" cy="5847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DCAFD21-E4CE-4BF8-AB02-B8666C212077}"/>
              </a:ext>
            </a:extLst>
          </p:cNvPr>
          <p:cNvSpPr txBox="1"/>
          <p:nvPr/>
        </p:nvSpPr>
        <p:spPr>
          <a:xfrm>
            <a:off x="3197360" y="4168248"/>
            <a:ext cx="414589" cy="584775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F5D07B-8E29-4168-A6A3-6764360F4C47}"/>
              </a:ext>
            </a:extLst>
          </p:cNvPr>
          <p:cNvSpPr txBox="1"/>
          <p:nvPr/>
        </p:nvSpPr>
        <p:spPr>
          <a:xfrm>
            <a:off x="9728178" y="3018079"/>
            <a:ext cx="402244" cy="5847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/>
              <a:t>6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3536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8390" y="267166"/>
            <a:ext cx="10796988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какими номерами рельефная скульптура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20987" y="5421284"/>
            <a:ext cx="4051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Рельефная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50345" y="6006059"/>
            <a:ext cx="2992676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3, 4, 6</a:t>
            </a:r>
          </a:p>
        </p:txBody>
      </p:sp>
      <p:pic>
        <p:nvPicPr>
          <p:cNvPr id="11" name="Picture 8" descr="https://i.pinimg.com/originals/54/f0/7a/54f07ac970e8454532513bcce9b97fbc.png">
            <a:hlinkClick r:id="rId3" action="ppaction://hlinksldjump"/>
            <a:extLst>
              <a:ext uri="{FF2B5EF4-FFF2-40B4-BE49-F238E27FC236}">
                <a16:creationId xmlns:a16="http://schemas.microsoft.com/office/drawing/2014/main" id="{5D219774-56C0-4367-9EC9-5CC57A7FF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A9806A-C6A1-402A-9570-3CDD910B3C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525" y="1354667"/>
            <a:ext cx="2074333" cy="2074333"/>
          </a:xfrm>
          <a:prstGeom prst="rect">
            <a:avLst/>
          </a:prstGeom>
        </p:spPr>
      </p:pic>
      <p:pic>
        <p:nvPicPr>
          <p:cNvPr id="2052" name="Picture 4" descr="https://sun9-26.userapi.com/impg/c0BsFzgT4RUvwLjwKPZca9S-e0R_XKG9NSVXig/PHqGoY5OdjE.jpg?size=2560x2560&amp;quality=95&amp;sign=2a7950b2dd76ca96002bfdcd62922d6f&amp;type=album">
            <a:extLst>
              <a:ext uri="{FF2B5EF4-FFF2-40B4-BE49-F238E27FC236}">
                <a16:creationId xmlns:a16="http://schemas.microsoft.com/office/drawing/2014/main" id="{7EABB5A9-1099-41F3-82A9-2859945D3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844" y="3615683"/>
            <a:ext cx="2074334" cy="207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46.userapi.com/impg/FFwKpwNBTeM4EX9U_TmgKHhAxZ20W3paiVK_Cw/EUz-seVcv9U.jpg?size=1000x1013&amp;quality=95&amp;sign=6222562f3349fc0299d85db0dc6ee921&amp;type=album">
            <a:extLst>
              <a:ext uri="{FF2B5EF4-FFF2-40B4-BE49-F238E27FC236}">
                <a16:creationId xmlns:a16="http://schemas.microsoft.com/office/drawing/2014/main" id="{DD9F5597-CD8E-433B-B7CC-E1BA2E0CA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829" y="1355838"/>
            <a:ext cx="2047924" cy="207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78.userapi.com/impg/ba03Jx4QzCbXXkukuvQyt_pnQFdFLLteeWtlrA/4DhoRl5njyU.jpg?size=1620x2160&amp;quality=95&amp;sign=c0b3c0c74655ac7978cff867369b0a9e&amp;type=album">
            <a:extLst>
              <a:ext uri="{FF2B5EF4-FFF2-40B4-BE49-F238E27FC236}">
                <a16:creationId xmlns:a16="http://schemas.microsoft.com/office/drawing/2014/main" id="{E5A81C55-6E2A-4133-8339-F9D81087E0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2" t="17489" r="7686" b="20950"/>
          <a:stretch/>
        </p:blipFill>
        <p:spPr bwMode="auto">
          <a:xfrm>
            <a:off x="5759518" y="3192865"/>
            <a:ext cx="2252579" cy="2228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un9-3.userapi.com/impg/l3jiYT-Dp8qANl0sFvNwqXGSHO3wfQcGiGf6vg/V9GYHoqPEfw.jpg?size=2471x2471&amp;quality=95&amp;sign=e77bf7b8e1edbddfc2cc53b2f3f945df&amp;type=album">
            <a:extLst>
              <a:ext uri="{FF2B5EF4-FFF2-40B4-BE49-F238E27FC236}">
                <a16:creationId xmlns:a16="http://schemas.microsoft.com/office/drawing/2014/main" id="{9C594E4D-1976-4024-BA51-BA1B7F9E4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984" y="1062279"/>
            <a:ext cx="2074333" cy="207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sun9-34.userapi.com/impg/Bdhc1uuGFtciBjZMzRXXoy8G2qel8gBi-T9xuQ/DM9bASWaIaE.jpg?size=1589x2160&amp;quality=95&amp;sign=5b5e22e1cdda395f9f577d0bc737e1b4&amp;type=album">
            <a:extLst>
              <a:ext uri="{FF2B5EF4-FFF2-40B4-BE49-F238E27FC236}">
                <a16:creationId xmlns:a16="http://schemas.microsoft.com/office/drawing/2014/main" id="{2D05E217-31D4-42C7-9631-58663DF72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667" y="3192865"/>
            <a:ext cx="1758678" cy="2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41308D9-97C9-45B9-8D7F-8388BC87B261}"/>
              </a:ext>
            </a:extLst>
          </p:cNvPr>
          <p:cNvSpPr txBox="1"/>
          <p:nvPr/>
        </p:nvSpPr>
        <p:spPr>
          <a:xfrm>
            <a:off x="7391834" y="2550666"/>
            <a:ext cx="391247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5</a:t>
            </a:r>
            <a:endParaRPr lang="ru-RU" sz="2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6010CA-0D23-44B3-8EE3-024CC1B9C41D}"/>
              </a:ext>
            </a:extLst>
          </p:cNvPr>
          <p:cNvSpPr txBox="1"/>
          <p:nvPr/>
        </p:nvSpPr>
        <p:spPr>
          <a:xfrm>
            <a:off x="5769671" y="4808382"/>
            <a:ext cx="391247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A240B9-E7A0-4A88-84C4-E08892E024E7}"/>
              </a:ext>
            </a:extLst>
          </p:cNvPr>
          <p:cNvSpPr txBox="1"/>
          <p:nvPr/>
        </p:nvSpPr>
        <p:spPr>
          <a:xfrm>
            <a:off x="3621787" y="2844225"/>
            <a:ext cx="414589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/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4FBB77-D9C2-498F-8617-0CF510D8D8E4}"/>
              </a:ext>
            </a:extLst>
          </p:cNvPr>
          <p:cNvSpPr txBox="1"/>
          <p:nvPr/>
        </p:nvSpPr>
        <p:spPr>
          <a:xfrm>
            <a:off x="1781844" y="5100769"/>
            <a:ext cx="404447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2</a:t>
            </a:r>
          </a:p>
        </p:txBody>
      </p:sp>
      <p:sp>
        <p:nvSpPr>
          <p:cNvPr id="19" name="TextBox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1B7B093-83E4-494D-A6F9-2D4963EAB393}"/>
              </a:ext>
            </a:extLst>
          </p:cNvPr>
          <p:cNvSpPr txBox="1"/>
          <p:nvPr/>
        </p:nvSpPr>
        <p:spPr>
          <a:xfrm>
            <a:off x="450525" y="2844225"/>
            <a:ext cx="351191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64B893-F90C-49C8-ADFD-84BADF2962BD}"/>
              </a:ext>
            </a:extLst>
          </p:cNvPr>
          <p:cNvSpPr txBox="1"/>
          <p:nvPr/>
        </p:nvSpPr>
        <p:spPr>
          <a:xfrm>
            <a:off x="9228667" y="4998741"/>
            <a:ext cx="402244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/>
              <a:t>6</a:t>
            </a:r>
            <a:endParaRPr lang="ru-RU" sz="24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AE019E-611F-46B6-B4AB-C23EA61EB812}"/>
              </a:ext>
            </a:extLst>
          </p:cNvPr>
          <p:cNvSpPr txBox="1"/>
          <p:nvPr/>
        </p:nvSpPr>
        <p:spPr>
          <a:xfrm>
            <a:off x="3648800" y="2844225"/>
            <a:ext cx="414589" cy="584775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ACBFE88-7B06-48FA-AA81-8B6DAB73F7D0}"/>
              </a:ext>
            </a:extLst>
          </p:cNvPr>
          <p:cNvSpPr txBox="1"/>
          <p:nvPr/>
        </p:nvSpPr>
        <p:spPr>
          <a:xfrm>
            <a:off x="5769671" y="4808382"/>
            <a:ext cx="391247" cy="5847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/>
              <a:t>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7B68F90-9B3F-4CEF-A5E3-DF1B2E19069F}"/>
              </a:ext>
            </a:extLst>
          </p:cNvPr>
          <p:cNvSpPr txBox="1"/>
          <p:nvPr/>
        </p:nvSpPr>
        <p:spPr>
          <a:xfrm>
            <a:off x="9228667" y="4986218"/>
            <a:ext cx="402244" cy="5847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/>
              <a:t>6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1779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0661" y="474784"/>
            <a:ext cx="11390675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Скульптурное изображение животного называется … скульптура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0661" y="2369403"/>
            <a:ext cx="4311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Аристократическая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Анималистическая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70938" y="5821809"/>
            <a:ext cx="4050123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>
                <a:ln w="127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3. Анималистическая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4945895-BA2B-4C05-B7A6-D23DE36E6A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1354" y="1806472"/>
            <a:ext cx="3299982" cy="329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https://sun9-78.userapi.com/impg/ugAm8aNEkn4COm1_spUChSDPPt6w1LCIp51jsg/s7O9gKNH75M.jpg?size=1620x2160&amp;quality=95&amp;sign=ecf4a52ff923ddd4ae2e9f05faada192&amp;type=album">
            <a:extLst>
              <a:ext uri="{FF2B5EF4-FFF2-40B4-BE49-F238E27FC236}">
                <a16:creationId xmlns:a16="http://schemas.microsoft.com/office/drawing/2014/main" id="{96F5595A-02C5-4F62-B2F8-BA9FC3E71A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1" t="5025" r="11663" b="5504"/>
          <a:stretch/>
        </p:blipFill>
        <p:spPr bwMode="auto">
          <a:xfrm>
            <a:off x="5962650" y="1847543"/>
            <a:ext cx="2158411" cy="32607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i.pinimg.com/originals/54/f0/7a/54f07ac970e8454532513bcce9b97fbc.png">
            <a:hlinkClick r:id="rId5" action="ppaction://hlinksldjump"/>
            <a:extLst>
              <a:ext uri="{FF2B5EF4-FFF2-40B4-BE49-F238E27FC236}">
                <a16:creationId xmlns:a16="http://schemas.microsoft.com/office/drawing/2014/main" id="{E43518CD-964F-4DFA-996F-E550F8E07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52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3766" y="430063"/>
            <a:ext cx="11324468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помощи чего нужно разогревать пластилин перед работой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7672" y="2171988"/>
            <a:ext cx="2963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Ладоней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Свечи</a:t>
            </a:r>
          </a:p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Батареи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46141" y="5650477"/>
            <a:ext cx="2299718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Ладоней</a:t>
            </a:r>
          </a:p>
        </p:txBody>
      </p:sp>
      <p:pic>
        <p:nvPicPr>
          <p:cNvPr id="9218" name="Picture 2" descr="https://masksmiley44.files.wordpress.com/2011/03/23small_1225973424.jpg">
            <a:extLst>
              <a:ext uri="{FF2B5EF4-FFF2-40B4-BE49-F238E27FC236}">
                <a16:creationId xmlns:a16="http://schemas.microsoft.com/office/drawing/2014/main" id="{62EA3835-1B65-43B5-ACD2-5B7CD6ECD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215" y="1622431"/>
            <a:ext cx="3518664" cy="24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sun6-20.userapi.com/s/v1/if1/DAOqKllXhMGhT8MlGQ5JOD9HCM90HBuoNWKiH4Fj5EIJo6FTsBsDxleSL9Uf4WJYoMxMdCLS.jpg?size=1585x2017&amp;quality=96&amp;crop=71,71,1585,2017&amp;ava=1">
            <a:extLst>
              <a:ext uri="{FF2B5EF4-FFF2-40B4-BE49-F238E27FC236}">
                <a16:creationId xmlns:a16="http://schemas.microsoft.com/office/drawing/2014/main" id="{0F990CD3-C9FA-4777-8E55-113565F28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910" y="1478386"/>
            <a:ext cx="2189249" cy="278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CD0C0B8-51D7-440A-B35A-823BB72ED2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5534" y="1478386"/>
            <a:ext cx="4238566" cy="3429000"/>
          </a:xfrm>
          <a:prstGeom prst="rect">
            <a:avLst/>
          </a:prstGeom>
        </p:spPr>
      </p:pic>
      <p:pic>
        <p:nvPicPr>
          <p:cNvPr id="11" name="Picture 8" descr="https://i.pinimg.com/originals/54/f0/7a/54f07ac970e8454532513bcce9b97fbc.png">
            <a:hlinkClick r:id="rId6" action="ppaction://hlinksldjump"/>
            <a:extLst>
              <a:ext uri="{FF2B5EF4-FFF2-40B4-BE49-F238E27FC236}">
                <a16:creationId xmlns:a16="http://schemas.microsoft.com/office/drawing/2014/main" id="{634CEB7C-CC51-4855-9B23-ABAB34E7D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6729" y="5842337"/>
            <a:ext cx="1065271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69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igra"/>
  <p:tag name="ISPRING_RESOURCE_PATHS_HASH_2" val="d5de1aabb4e56473b02a2a78ec7054bacfc35e2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</TotalTime>
  <Words>565</Words>
  <Application>Microsoft Office PowerPoint</Application>
  <PresentationFormat>Широкоэкранный</PresentationFormat>
  <Paragraphs>241</Paragraphs>
  <Slides>28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igra</dc:title>
  <dc:creator>Георгий Аствацатуров</dc:creator>
  <cp:lastModifiedBy>Алексей Зинченко</cp:lastModifiedBy>
  <cp:revision>82</cp:revision>
  <dcterms:created xsi:type="dcterms:W3CDTF">2017-08-05T04:53:38Z</dcterms:created>
  <dcterms:modified xsi:type="dcterms:W3CDTF">2024-05-05T19:48:14Z</dcterms:modified>
</cp:coreProperties>
</file>