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C1B0BAE-5794-452D-910E-F25EB4D91B4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4BDAEB1-829D-4E60-8F8E-966337620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14412" y="1500174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Марк Твен</a:t>
            </a:r>
            <a:br>
              <a:rPr lang="ru-RU" sz="4400" dirty="0" smtClean="0"/>
            </a:br>
            <a:r>
              <a:rPr lang="ru-RU" sz="4400" dirty="0" smtClean="0"/>
              <a:t>(1835-1910)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30 ноября - 185 лет со дня рождения Марка Твена - ИМЦР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500042"/>
            <a:ext cx="4628290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072494" cy="1000108"/>
          </a:xfrm>
        </p:spPr>
        <p:txBody>
          <a:bodyPr/>
          <a:lstStyle/>
          <a:p>
            <a:pPr algn="ctr"/>
            <a:r>
              <a:rPr lang="ru-RU" dirty="0" err="1" smtClean="0"/>
              <a:t>Филворд</a:t>
            </a:r>
            <a:r>
              <a:rPr lang="ru-RU" dirty="0" smtClean="0"/>
              <a:t> «Биография Марка Твена»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000108"/>
            <a:ext cx="4143372" cy="5857892"/>
          </a:xfrm>
        </p:spPr>
        <p:txBody>
          <a:bodyPr>
            <a:normAutofit/>
          </a:bodyPr>
          <a:lstStyle/>
          <a:p>
            <a:r>
              <a:rPr lang="ru-RU" dirty="0" smtClean="0"/>
              <a:t>1. Каким словом называют вымышленное имя писателя?</a:t>
            </a:r>
          </a:p>
          <a:p>
            <a:r>
              <a:rPr lang="ru-RU" dirty="0" smtClean="0"/>
              <a:t>2. Настоящие имя и фамилия автора (2 слова).</a:t>
            </a:r>
          </a:p>
          <a:p>
            <a:r>
              <a:rPr lang="ru-RU" dirty="0" smtClean="0"/>
              <a:t>3. В какую игру любил играть Марк Твен?</a:t>
            </a:r>
          </a:p>
          <a:p>
            <a:r>
              <a:rPr lang="ru-RU" dirty="0" smtClean="0"/>
              <a:t>4. Кем по характеру был в детстве Марк Твен?</a:t>
            </a:r>
          </a:p>
          <a:p>
            <a:r>
              <a:rPr lang="ru-RU" dirty="0" smtClean="0"/>
              <a:t>5. Что ему в школе удавалось лучше всего, за что он даже получал награды?</a:t>
            </a:r>
          </a:p>
        </p:txBody>
      </p:sp>
      <p:pic>
        <p:nvPicPr>
          <p:cNvPr id="8" name="Рисунок 7" descr="ответы Филворд Марк Твен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785794"/>
            <a:ext cx="4929190" cy="59527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072494" cy="1000108"/>
          </a:xfrm>
        </p:spPr>
        <p:txBody>
          <a:bodyPr/>
          <a:lstStyle/>
          <a:p>
            <a:pPr algn="ctr"/>
            <a:r>
              <a:rPr lang="ru-RU" dirty="0" err="1" smtClean="0"/>
              <a:t>Филворд</a:t>
            </a:r>
            <a:r>
              <a:rPr lang="ru-RU" dirty="0" smtClean="0"/>
              <a:t> «Биография Марка Твена»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785794"/>
            <a:ext cx="4143372" cy="6072206"/>
          </a:xfrm>
        </p:spPr>
        <p:txBody>
          <a:bodyPr>
            <a:normAutofit/>
          </a:bodyPr>
          <a:lstStyle/>
          <a:p>
            <a:r>
              <a:rPr lang="ru-RU" dirty="0" smtClean="0"/>
              <a:t>6. Как называется река, по которой плавал Марк Твен и на которой стоял его город?</a:t>
            </a:r>
          </a:p>
          <a:p>
            <a:r>
              <a:rPr lang="ru-RU" dirty="0" smtClean="0"/>
              <a:t>7. Кем работал Марк Твен, когда ему исполнилось 16 лет?</a:t>
            </a:r>
          </a:p>
          <a:p>
            <a:r>
              <a:rPr lang="ru-RU" dirty="0" smtClean="0"/>
              <a:t>8. Из какой книги Марка Твена, по мнению Эрнеста Хемингуэя, вышла вся американская литература? (3 слова)</a:t>
            </a:r>
          </a:p>
          <a:p>
            <a:r>
              <a:rPr lang="ru-RU" dirty="0" smtClean="0"/>
              <a:t>9. В какой профессии прославился Марк Твен?</a:t>
            </a:r>
          </a:p>
        </p:txBody>
      </p:sp>
      <p:pic>
        <p:nvPicPr>
          <p:cNvPr id="5" name="Рисунок 4" descr="ответы Филворд Марк Твен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714356"/>
            <a:ext cx="4929190" cy="59527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71744"/>
            <a:ext cx="3286116" cy="121442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Проверяем</a:t>
            </a:r>
            <a:endParaRPr lang="ru-RU" sz="3600" dirty="0"/>
          </a:p>
        </p:txBody>
      </p:sp>
      <p:pic>
        <p:nvPicPr>
          <p:cNvPr id="6" name="Содержимое 5" descr="филворд Марк Твен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143240" y="-23626"/>
            <a:ext cx="5643602" cy="688162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45</TotalTime>
  <Words>135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Эркер</vt:lpstr>
      <vt:lpstr>Марк Твен (1835-1910)</vt:lpstr>
      <vt:lpstr>Филворд «Биография Марка Твена»</vt:lpstr>
      <vt:lpstr>Филворд «Биография Марка Твена»</vt:lpstr>
      <vt:lpstr>Проверяем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 Твен (1835-1910)</dc:title>
  <dc:creator>Нико</dc:creator>
  <cp:lastModifiedBy>Нико</cp:lastModifiedBy>
  <cp:revision>6</cp:revision>
  <dcterms:created xsi:type="dcterms:W3CDTF">2024-05-12T18:46:46Z</dcterms:created>
  <dcterms:modified xsi:type="dcterms:W3CDTF">2024-05-22T15:30:43Z</dcterms:modified>
</cp:coreProperties>
</file>