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3" r:id="rId4"/>
    <p:sldId id="266" r:id="rId5"/>
    <p:sldId id="267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7582C5"/>
    <a:srgbClr val="1A203E"/>
    <a:srgbClr val="1B4383"/>
    <a:srgbClr val="A09B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58" t="-452" b="452"/>
          <a:stretch/>
        </p:blipFill>
        <p:spPr bwMode="auto">
          <a:xfrm>
            <a:off x="0" y="-86278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76830" y="1268760"/>
            <a:ext cx="68407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accent1">
                    <a:lumMod val="20000"/>
                    <a:lumOff val="80000"/>
                  </a:schemeClr>
                </a:solidFill>
                <a:latin typeface="Book Antiqua" pitchFamily="18" charset="0"/>
              </a:rPr>
              <a:t>Необычные явления </a:t>
            </a:r>
            <a:endParaRPr lang="ru-RU" sz="4400" dirty="0" smtClean="0">
              <a:solidFill>
                <a:schemeClr val="accent1">
                  <a:lumMod val="20000"/>
                  <a:lumOff val="80000"/>
                </a:schemeClr>
              </a:solidFill>
              <a:latin typeface="Book Antiqua" pitchFamily="18" charset="0"/>
            </a:endParaRPr>
          </a:p>
          <a:p>
            <a:pPr algn="ctr"/>
            <a:r>
              <a:rPr lang="ru-RU" sz="4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Book Antiqua" pitchFamily="18" charset="0"/>
              </a:rPr>
              <a:t>и </a:t>
            </a:r>
          </a:p>
          <a:p>
            <a:pPr algn="ctr"/>
            <a:r>
              <a:rPr lang="ru-RU" sz="4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Book Antiqua" pitchFamily="18" charset="0"/>
              </a:rPr>
              <a:t>объекты </a:t>
            </a:r>
            <a:r>
              <a:rPr lang="ru-RU" sz="4400" dirty="0">
                <a:solidFill>
                  <a:schemeClr val="accent1">
                    <a:lumMod val="20000"/>
                    <a:lumOff val="80000"/>
                  </a:schemeClr>
                </a:solidFill>
                <a:latin typeface="Book Antiqua" pitchFamily="18" charset="0"/>
              </a:rPr>
              <a:t>в космосе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24" b="94020" l="1111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524" y="4633964"/>
            <a:ext cx="3317372" cy="2218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313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58" t="-452" b="452"/>
          <a:stretch/>
        </p:blipFill>
        <p:spPr bwMode="auto">
          <a:xfrm>
            <a:off x="0" y="-86278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09045" y="404664"/>
            <a:ext cx="69847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Book Antiqua" pitchFamily="18" charset="0"/>
              </a:rPr>
              <a:t>Планета </a:t>
            </a:r>
            <a:r>
              <a:rPr lang="ru-RU" sz="4400" dirty="0" err="1" smtClean="0">
                <a:solidFill>
                  <a:schemeClr val="bg1"/>
                </a:solidFill>
                <a:latin typeface="Book Antiqua" pitchFamily="18" charset="0"/>
              </a:rPr>
              <a:t>Дагон</a:t>
            </a:r>
            <a:endParaRPr lang="ru-RU" sz="4400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" r="10930"/>
          <a:stretch/>
        </p:blipFill>
        <p:spPr bwMode="auto">
          <a:xfrm>
            <a:off x="4281055" y="1194002"/>
            <a:ext cx="4539124" cy="2591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8" r="2332" b="13951"/>
          <a:stretch/>
        </p:blipFill>
        <p:spPr bwMode="auto">
          <a:xfrm>
            <a:off x="4281055" y="4004766"/>
            <a:ext cx="4539124" cy="25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500" b="9812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4742384"/>
            <a:ext cx="2115616" cy="2115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-13854" y="1335835"/>
            <a:ext cx="43564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Book Antiqua" pitchFamily="18" charset="0"/>
              </a:rPr>
              <a:t>Её обнаружили ученые в 2008 году, когда исследовали космос с помощью телескопа и планета была быстро найдена.</a:t>
            </a:r>
            <a:endParaRPr lang="ru-RU" sz="2400" dirty="0">
              <a:solidFill>
                <a:schemeClr val="accent1">
                  <a:lumMod val="20000"/>
                  <a:lumOff val="80000"/>
                </a:schemeClr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59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58" t="-452" b="452"/>
          <a:stretch/>
        </p:blipFill>
        <p:spPr bwMode="auto">
          <a:xfrm>
            <a:off x="-26284" y="-41093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99592" y="404663"/>
            <a:ext cx="69847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Book Antiqua" pitchFamily="18" charset="0"/>
              </a:rPr>
              <a:t>Лунная луна</a:t>
            </a:r>
            <a:endParaRPr lang="ru-RU" sz="4400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00" b="9812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216" y="4650535"/>
            <a:ext cx="2115616" cy="2115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8" t="2490" r="6642" b="36965"/>
          <a:stretch/>
        </p:blipFill>
        <p:spPr bwMode="auto">
          <a:xfrm>
            <a:off x="4391980" y="1458692"/>
            <a:ext cx="4419600" cy="25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2" t="13744" r="23566" b="35721"/>
          <a:stretch/>
        </p:blipFill>
        <p:spPr bwMode="auto">
          <a:xfrm>
            <a:off x="4401674" y="4102151"/>
            <a:ext cx="4419600" cy="26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1867943"/>
            <a:ext cx="40324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2"/>
                </a:solidFill>
                <a:latin typeface="Book Antiqua" pitchFamily="18" charset="0"/>
              </a:rPr>
              <a:t>Учёные предложили, что у лун есть свои луны, которые крутятся вокруг них.</a:t>
            </a:r>
            <a:endParaRPr lang="ru-RU" sz="2400" dirty="0">
              <a:solidFill>
                <a:schemeClr val="bg2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15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58" t="-452" b="452"/>
          <a:stretch/>
        </p:blipFill>
        <p:spPr bwMode="auto">
          <a:xfrm>
            <a:off x="0" y="-86278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99592" y="404664"/>
            <a:ext cx="69847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Book Antiqua" pitchFamily="18" charset="0"/>
              </a:rPr>
              <a:t>Адская планета</a:t>
            </a:r>
            <a:endParaRPr lang="ru-RU" sz="4400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00" b="9812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079" y="4607740"/>
            <a:ext cx="2115616" cy="2115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8" t="5888" r="6172" b="11434"/>
          <a:stretch/>
        </p:blipFill>
        <p:spPr bwMode="auto">
          <a:xfrm>
            <a:off x="4536000" y="1106152"/>
            <a:ext cx="4320000" cy="2902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0" t="14708" r="13600" b="7257"/>
          <a:stretch/>
        </p:blipFill>
        <p:spPr bwMode="auto">
          <a:xfrm>
            <a:off x="4572000" y="4173190"/>
            <a:ext cx="4284000" cy="2582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7150" y="1700808"/>
            <a:ext cx="41399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Book Antiqua" pitchFamily="18" charset="0"/>
              </a:rPr>
              <a:t>На планете есть гигантское озеро из лавы, которое разрушает все на своем пути. Планета находится не далеко от солнца.</a:t>
            </a:r>
            <a:endParaRPr lang="ru-RU" sz="2400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96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58" t="-452" b="452"/>
          <a:stretch/>
        </p:blipFill>
        <p:spPr bwMode="auto">
          <a:xfrm>
            <a:off x="0" y="-86278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99592" y="404664"/>
            <a:ext cx="69847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Book Antiqua" pitchFamily="18" charset="0"/>
              </a:rPr>
              <a:t>Сатурн</a:t>
            </a:r>
            <a:endParaRPr lang="ru-RU" sz="4400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00" b="9812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216" y="4640532"/>
            <a:ext cx="2115616" cy="2115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31" t="12209" r="6769" b="10602"/>
          <a:stretch/>
        </p:blipFill>
        <p:spPr bwMode="auto">
          <a:xfrm>
            <a:off x="3967476" y="1340768"/>
            <a:ext cx="4924970" cy="25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5" t="18394" b="7072"/>
          <a:stretch/>
        </p:blipFill>
        <p:spPr bwMode="auto">
          <a:xfrm>
            <a:off x="3967476" y="4020148"/>
            <a:ext cx="4924970" cy="273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1340768"/>
            <a:ext cx="36724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Book Antiqua" pitchFamily="18" charset="0"/>
              </a:rPr>
              <a:t>Планета нашей солнечной системы. Он легче воды, имеет самые большие кольца в солнечной системе, нет твердой поверхности, так же на огромной планете идут алмазные дожди.</a:t>
            </a:r>
            <a:endParaRPr lang="ru-RU" sz="2400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99</Words>
  <Application>Microsoft Office PowerPoint</Application>
  <PresentationFormat>Экран (4:3)</PresentationFormat>
  <Paragraphs>11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13</cp:revision>
  <dcterms:created xsi:type="dcterms:W3CDTF">2024-04-07T14:09:38Z</dcterms:created>
  <dcterms:modified xsi:type="dcterms:W3CDTF">2024-04-07T17:11:44Z</dcterms:modified>
</cp:coreProperties>
</file>