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80" r:id="rId23"/>
    <p:sldId id="27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-147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8D726-B1CF-4B97-81FD-3BDD7D14DA05}" type="datetimeFigureOut">
              <a:rPr lang="ru-RU" smtClean="0"/>
              <a:pPr/>
              <a:t>08.04.2024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9F8E0-FC4D-4DC8-963D-1AE6AF1B08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17601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F8D726-B1CF-4B97-81FD-3BDD7D14DA05}" type="datetimeFigureOut">
              <a:rPr lang="ru-RU" smtClean="0"/>
              <a:pPr/>
              <a:t>08.04.2024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A9F8E0-FC4D-4DC8-963D-1AE6AF1B08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04223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BCD5C56-9093-41B4-BF7B-9D46CEDD50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2951280"/>
          </a:xfrm>
        </p:spPr>
        <p:txBody>
          <a:bodyPr>
            <a:normAutofit/>
          </a:bodyPr>
          <a:lstStyle/>
          <a:p>
            <a:pPr algn="ctr"/>
            <a:r>
              <a:rPr lang="ru-RU" b="1" i="1" dirty="0"/>
              <a:t>Развитие речи</a:t>
            </a:r>
            <a:br>
              <a:rPr lang="ru-RU" b="1" i="1" dirty="0"/>
            </a:br>
            <a:r>
              <a:rPr lang="ru-RU" b="1" i="1" dirty="0"/>
              <a:t/>
            </a:r>
            <a:br>
              <a:rPr lang="ru-RU" b="1" i="1" dirty="0"/>
            </a:br>
            <a:r>
              <a:rPr lang="ru-RU" b="1" i="1" dirty="0"/>
              <a:t>Составления текста – описания по репродукции картины «Букет цветов, бабочка и птичка» , упр. 170.</a:t>
            </a:r>
            <a:br>
              <a:rPr lang="ru-RU" b="1" i="1" dirty="0"/>
            </a:b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xmlns="" val="13812855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Основная часть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422972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Основная часть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127298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Основная часть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559616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Основная часть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035304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Основная часть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802833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Основная часть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48752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Основная часть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631751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Основная часть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429534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Основная часть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470562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Заключение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72117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/>
              <a:t>Рассмотрите картину</a:t>
            </a:r>
            <a:endParaRPr lang="ru-RU" sz="3200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857199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Заключение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060970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Примерное сочинение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79857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Самостоятельная работа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09355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Самостоятельная работа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93499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indent="720000" algn="just"/>
            <a:r>
              <a:rPr lang="ru-RU" sz="2400">
                <a:solidFill>
                  <a:srgbClr val="002060"/>
                </a:solidFill>
                <a:latin typeface="Segoe"/>
              </a:rPr>
              <a:t>Автор замечатель-ного натюрморта — известный русский худож-ник Фёдор Петрович Толстой. Фёдор Толстой был очень одарённым человеком, занимал-ся живописью, скульпту-рой, являлся медалье-ром, а также вице-президентом Император-ской Академии худо-жеств. </a:t>
            </a:r>
            <a:endParaRPr lang="ru-RU" sz="2400" dirty="0">
              <a:solidFill>
                <a:srgbClr val="002060"/>
              </a:solidFill>
              <a:latin typeface="Segoe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185648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indent="720000" algn="just"/>
            <a:r>
              <a:rPr lang="ru-RU" sz="2400">
                <a:solidFill>
                  <a:srgbClr val="002060"/>
                </a:solidFill>
                <a:latin typeface="Segoe"/>
              </a:rPr>
              <a:t>За свою жизнь написал немало замеча-тельных картин, одной из самых известных среди которых является и та, которою мы здесь рассматриваем. По кар-тине «Букет цветов, ба-бочка и птичка», спустя 200 лет после написания, продолжают писать рас-сказы и сочинения в школе.</a:t>
            </a:r>
            <a:endParaRPr lang="ru-RU" sz="2400" dirty="0">
              <a:solidFill>
                <a:srgbClr val="002060"/>
              </a:solidFill>
              <a:latin typeface="Segoe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501077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Вступление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535433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Вступление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10611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Основная часть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231266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Основная часть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761974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Основная часть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8389040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104</Words>
  <Application>Microsoft Office PowerPoint</Application>
  <PresentationFormat>Экран (4:3)</PresentationFormat>
  <Paragraphs>23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Развитие речи  Составления текста – описания по репродукции картины «Букет цветов, бабочка и птичка» , упр. 170. </vt:lpstr>
      <vt:lpstr>Рассмотрите картину</vt:lpstr>
      <vt:lpstr>Автор замечатель-ного натюрморта — известный русский худож-ник Фёдор Петрович Толстой. Фёдор Толстой был очень одарённым человеком, занимал-ся живописью, скульпту-рой, являлся медалье-ром, а также вице-президентом Император-ской Академии худо-жеств. </vt:lpstr>
      <vt:lpstr>За свою жизнь написал немало замеча-тельных картин, одной из самых известных среди которых является и та, которою мы здесь рассматриваем. По кар-тине «Букет цветов, ба-бочка и птичка», спустя 200 лет после написания, продолжают писать рас-сказы и сочинения в школе.</vt:lpstr>
      <vt:lpstr>Вступление</vt:lpstr>
      <vt:lpstr>Вступление</vt:lpstr>
      <vt:lpstr>Основная часть</vt:lpstr>
      <vt:lpstr>Основная часть</vt:lpstr>
      <vt:lpstr>Основная часть</vt:lpstr>
      <vt:lpstr>Основная часть</vt:lpstr>
      <vt:lpstr>Основная часть</vt:lpstr>
      <vt:lpstr>Основная часть</vt:lpstr>
      <vt:lpstr>Основная часть</vt:lpstr>
      <vt:lpstr>Основная часть</vt:lpstr>
      <vt:lpstr>Основная часть</vt:lpstr>
      <vt:lpstr>Основная часть</vt:lpstr>
      <vt:lpstr>Основная часть</vt:lpstr>
      <vt:lpstr>Основная часть</vt:lpstr>
      <vt:lpstr>Заключение</vt:lpstr>
      <vt:lpstr>Заключение</vt:lpstr>
      <vt:lpstr>Примерное сочинение</vt:lpstr>
      <vt:lpstr>Самостоятельная работа</vt:lpstr>
      <vt:lpstr>Самостоятельная работа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речи</dc:title>
  <dc:creator>User</dc:creator>
  <cp:lastModifiedBy>teacher</cp:lastModifiedBy>
  <cp:revision>4</cp:revision>
  <dcterms:created xsi:type="dcterms:W3CDTF">2021-11-22T15:31:44Z</dcterms:created>
  <dcterms:modified xsi:type="dcterms:W3CDTF">2024-04-08T14:50:14Z</dcterms:modified>
</cp:coreProperties>
</file>