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63" r:id="rId7"/>
    <p:sldId id="275" r:id="rId8"/>
    <p:sldId id="267" r:id="rId9"/>
    <p:sldId id="268" r:id="rId10"/>
    <p:sldId id="264" r:id="rId11"/>
    <p:sldId id="278" r:id="rId12"/>
    <p:sldId id="279" r:id="rId13"/>
    <p:sldId id="273" r:id="rId14"/>
    <p:sldId id="277" r:id="rId15"/>
    <p:sldId id="269" r:id="rId16"/>
    <p:sldId id="282" r:id="rId17"/>
    <p:sldId id="265" r:id="rId18"/>
    <p:sldId id="270" r:id="rId19"/>
    <p:sldId id="272" r:id="rId20"/>
    <p:sldId id="284" r:id="rId21"/>
    <p:sldId id="280" r:id="rId22"/>
    <p:sldId id="274" r:id="rId23"/>
    <p:sldId id="281" r:id="rId24"/>
    <p:sldId id="283" r:id="rId25"/>
    <p:sldId id="259" r:id="rId26"/>
    <p:sldId id="26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10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« Центр развития ребенка –детский сад №33 «Светлячок»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0" lvl="0" indent="0" algn="ctr">
              <a:buClr>
                <a:srgbClr val="AA2B1E"/>
              </a:buClr>
              <a:buSzPct val="85000"/>
              <a:buNone/>
            </a:pPr>
            <a:r>
              <a:rPr lang="ru-RU" sz="4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 добру -через книгу »</a:t>
            </a:r>
            <a:endParaRPr lang="ru-RU" sz="4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endParaRPr lang="ru-RU" sz="43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endParaRPr lang="ru-RU" sz="43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068960"/>
            <a:ext cx="360039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4320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Настольно-печатные и дидактические игры по сказкам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IMG_20231212_1614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928670"/>
            <a:ext cx="3929072" cy="5238763"/>
          </a:xfrm>
          <a:prstGeom prst="rect">
            <a:avLst/>
          </a:prstGeom>
        </p:spPr>
      </p:pic>
      <p:pic>
        <p:nvPicPr>
          <p:cNvPr id="11" name="Рисунок 10" descr="IMG_20231211_1030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142984"/>
            <a:ext cx="3429006" cy="457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31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69479" y="-544943"/>
            <a:ext cx="3969452" cy="5292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7842" y="2462638"/>
            <a:ext cx="3637931" cy="485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128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9355"/>
            <a:ext cx="5172067" cy="38790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492896"/>
            <a:ext cx="5076056" cy="380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360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«Встаньте в круг» хороводные игры…. 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4" descr="IMG_20231110_1556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764704"/>
            <a:ext cx="7286676" cy="5768617"/>
          </a:xfrm>
        </p:spPr>
      </p:pic>
    </p:spTree>
    <p:extLst>
      <p:ext uri="{BB962C8B-B14F-4D97-AF65-F5344CB8AC3E}">
        <p14:creationId xmlns:p14="http://schemas.microsoft.com/office/powerpoint/2010/main" val="111866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Театральные представления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96752"/>
            <a:ext cx="3813888" cy="5085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761" y="2132856"/>
            <a:ext cx="5268077" cy="39510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azDIgcQUHQ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5150"/>
            <a:ext cx="6477014" cy="3643320"/>
          </a:xfrm>
          <a:prstGeom prst="rect">
            <a:avLst/>
          </a:prstGeom>
        </p:spPr>
      </p:pic>
      <p:pic>
        <p:nvPicPr>
          <p:cNvPr id="9" name="Рисунок 8" descr="IMG_20231212_1632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42" y="1643050"/>
            <a:ext cx="3714758" cy="495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53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80928"/>
            <a:ext cx="6740128" cy="379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CVA79iz-aO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98476"/>
            <a:ext cx="4896544" cy="3203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966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92211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Рисуем и лепим сказку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IMG_20231207_093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288" y="908720"/>
            <a:ext cx="4608512" cy="345638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86" t="9328" r="17499"/>
          <a:stretch/>
        </p:blipFill>
        <p:spPr bwMode="auto">
          <a:xfrm>
            <a:off x="5796136" y="702770"/>
            <a:ext cx="3131256" cy="408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7" r="23714" b="26234"/>
          <a:stretch/>
        </p:blipFill>
        <p:spPr bwMode="auto">
          <a:xfrm>
            <a:off x="3681062" y="3371706"/>
            <a:ext cx="2213925" cy="348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497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avatars.mds.yandex.net/get-zen_doc/40274/pub_5995a53357906aabcc46c1c9_5995a569256d5c7226dcfe0d/scale_120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379335"/>
            <a:ext cx="2160240" cy="1509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Просмотр сказок и представлений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_20231102_1015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642918"/>
            <a:ext cx="3214692" cy="3071834"/>
          </a:xfrm>
          <a:prstGeom prst="rect">
            <a:avLst/>
          </a:prstGeom>
        </p:spPr>
      </p:pic>
      <p:pic>
        <p:nvPicPr>
          <p:cNvPr id="8" name="Рисунок 7" descr="IMG_20231103_1028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548680"/>
            <a:ext cx="3622991" cy="4830655"/>
          </a:xfrm>
          <a:prstGeom prst="rect">
            <a:avLst/>
          </a:prstGeom>
        </p:spPr>
      </p:pic>
      <p:pic>
        <p:nvPicPr>
          <p:cNvPr id="10" name="Рисунок 9" descr="IMG_20231103_0936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3051062"/>
            <a:ext cx="3714758" cy="3738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41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 родителями и детьми  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моя любимая сказка»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20231214_1310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857232"/>
            <a:ext cx="7524769" cy="564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316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437112"/>
            <a:ext cx="2986410" cy="2018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0" y="-500090"/>
            <a:ext cx="9036496" cy="6597352"/>
          </a:xfrm>
        </p:spPr>
        <p:txBody>
          <a:bodyPr>
            <a:normAutofit/>
          </a:bodyPr>
          <a:lstStyle/>
          <a:p>
            <a:pPr indent="457200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b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Современные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малыши в основном заняты просмотром мультфильмов по телевизору или проводят свой досуг за компьютером. У детей отсутствует интерес к книгам. Они не имеют представления о значении книги  в жизни человека.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как правило, дети имеют бедный словарный запас, плохо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владеют навыками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составления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рассказа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детей с произведениями с младшего возраста позволяет научить ребенка доброте, формирует чувство гуманизма, насыщает словарный запас ребенка красотой русской речи.               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Данный проект направлен на формирование интереса книге и чтению художественной литературы у младших дошкольников. Участие родителей в проекте позволит изменить их отношение к данной проблеме и не подменять чтение художественной литературы ребёнку просмотром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мульфильмов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игрой на компьютере.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детей и родителей в совместном проекте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позволило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обогатить и расширить представление детей о книге, развить связную речь, творческие способности,  а также привлечь родителей к совместной работе по формированию у детей потребности в чтении художественной литературы.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9439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40" b="4328"/>
          <a:stretch/>
        </p:blipFill>
        <p:spPr bwMode="auto">
          <a:xfrm>
            <a:off x="1043608" y="188640"/>
            <a:ext cx="6552728" cy="4545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" t="16188" r="2375" b="47329"/>
          <a:stretch/>
        </p:blipFill>
        <p:spPr bwMode="auto">
          <a:xfrm>
            <a:off x="2267744" y="4077073"/>
            <a:ext cx="3962194" cy="2757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18033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" t="12080" b="30202"/>
          <a:stretch/>
        </p:blipFill>
        <p:spPr bwMode="auto">
          <a:xfrm>
            <a:off x="1259632" y="116632"/>
            <a:ext cx="6120680" cy="6531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88347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IMG_20231212_1308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908720"/>
            <a:ext cx="3600400" cy="4800533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3547"/>
            <a:ext cx="3737325" cy="662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04475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539552" y="118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гости в музей и библиотеку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017" y="1700808"/>
            <a:ext cx="460851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79872"/>
            <a:ext cx="3565680" cy="4754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00135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6" t="5471" r="7812"/>
          <a:stretch/>
        </p:blipFill>
        <p:spPr bwMode="auto">
          <a:xfrm>
            <a:off x="827584" y="150979"/>
            <a:ext cx="2721429" cy="489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5143" r="12250" b="8000"/>
          <a:stretch/>
        </p:blipFill>
        <p:spPr bwMode="auto">
          <a:xfrm>
            <a:off x="3995936" y="4100955"/>
            <a:ext cx="3688634" cy="269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7" t="32050" r="14712" b="24823"/>
          <a:stretch/>
        </p:blipFill>
        <p:spPr bwMode="auto">
          <a:xfrm>
            <a:off x="4572000" y="246449"/>
            <a:ext cx="3590047" cy="365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93823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97362" y="332656"/>
            <a:ext cx="8229600" cy="60212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1600" b="1" i="1" u="sng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u="sng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ходе реализации проекта у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сформированы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начальные представления о книге как нравственной категории, закреплены такие моральные критерии как, доброжелательность, сотворчество, лад. Проводимая работа  в рамках проекта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помогло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детям полюбить книгу, оценить  добрые  поступки ее героев 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привило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желание родителям читать книги с семейном кругу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Была сформирована речевая активность, расширен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словарный запас детей;</a:t>
            </a:r>
            <a:r>
              <a:rPr lang="ru-RU" sz="20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97152"/>
            <a:ext cx="2592288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1994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Читатель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из ребенка вырастет или не вырастет, но прочитанное им в детстве может оказаться единственным его литературным багажом —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 единственной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точкой культурного пересечения с другими его соотечественниками. Для тех же, кто, вырастая делается читателем, прочитанное в детстве превращается в пожизненную базу культурного развития.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Так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или иначе, через: детскую литературу проходят все.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Следовательно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прочитанное в детстве — общая, свойственная всем и усвоенная всеми часть общенационального богатства - его самая демократическая часть. При таком подходе резко меняется ценностный статус детской литературы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56992"/>
            <a:ext cx="4248472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50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00" b="68905"/>
          <a:stretch>
            <a:fillRect/>
          </a:stretch>
        </p:blipFill>
        <p:spPr bwMode="auto">
          <a:xfrm>
            <a:off x="1500166" y="4857760"/>
            <a:ext cx="5594964" cy="1428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66" cy="4297370"/>
          </a:xfrm>
        </p:spPr>
        <p:txBody>
          <a:bodyPr>
            <a:normAutofit/>
          </a:bodyPr>
          <a:lstStyle/>
          <a:p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: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2023г.-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 2024г.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sz="1200" b="1" i="1" u="sng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b="1" i="1" u="sng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нравственных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ценностей;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у детей способности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видеть, слышать,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чувствовать окружающий мир и проявлять к нему  свое доброе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отношение;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Воспитание бережного  отношения к книгам 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715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760640"/>
          </a:xfrm>
        </p:spPr>
        <p:txBody>
          <a:bodyPr>
            <a:normAutofit/>
          </a:bodyPr>
          <a:lstStyle/>
          <a:p>
            <a:pPr lvl="0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Знакомить с лучшими произведениями художественной литературы для детей с духовно-нравственным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содержанием;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-Способствовать формированию умения слушать и понимать произведения разных жанров, выражать своё отношение к прочитанному, анализировать поступки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героев;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-Формировать умение пересказывать небольшие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произведения;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-Воспитывать любовь к чтению, бережное отношение к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книге;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-Формировать у дошкольников  чувства доброты 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милосердия,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доброжелательности к людям, животным 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игрушкам;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-Способствовать зарождению традиции семейного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чтения.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13176"/>
            <a:ext cx="2114550" cy="1500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5624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15370" cy="571501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1800" b="1" i="1" u="sng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i="1" u="sng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b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Организационный (подготовительный).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-Подбор методической литературы по теме;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-Подбор художественной литературы в книжный уголок;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-Подбор иллюстративного материала;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-Подбор дидактических и настольных игр;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-Изготовление атрибутов для настольного театра и драматизации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-Информирование родителей о цели и задачах проекта;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i="1" u="sng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800" b="1" i="1" u="sng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4148504"/>
            <a:ext cx="3786182" cy="2444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828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87624" y="1628800"/>
            <a:ext cx="6552728" cy="21602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Реализация проекта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4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9412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книг.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Книжкин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доктор.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GbyXPJcuss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000108"/>
            <a:ext cx="3643320" cy="4857760"/>
          </a:xfrm>
          <a:prstGeom prst="rect">
            <a:avLst/>
          </a:prstGeom>
        </p:spPr>
      </p:pic>
      <p:pic>
        <p:nvPicPr>
          <p:cNvPr id="4" name="Рисунок 3" descr="IMG_20231212_1609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047733"/>
            <a:ext cx="3857652" cy="514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2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и рассказывание русских народных сказок, беседа по прочитанной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сказке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IMG_20231025_1550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1412776"/>
            <a:ext cx="3500444" cy="466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994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книг и  иллюстраций  к  русским народным сказкам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IMG_20231025_1624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14422"/>
            <a:ext cx="4739225" cy="3554419"/>
          </a:xfrm>
        </p:spPr>
      </p:pic>
      <p:pic>
        <p:nvPicPr>
          <p:cNvPr id="5" name="Рисунок 4" descr="IMG_20231212_1604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9" y="3214686"/>
            <a:ext cx="4857751" cy="364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075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188</Words>
  <Application>Microsoft Office PowerPoint</Application>
  <PresentationFormat>Экран (4:3)</PresentationFormat>
  <Paragraphs>21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Муниципальное бюджетное дошкольное образовательное учреждение « Центр развития ребенка –детский сад №33 «Светлячок»</vt:lpstr>
      <vt:lpstr>АКТУАЛЬНОСТЬ             Современные малыши в основном заняты просмотром мультфильмов по телевизору или проводят свой досуг за компьютером. У детей отсутствует интерес к книгам. Они не имеют представления о значении книги  в жизни человека. И, как правило, дети имеют бедный словарный запас, плохо владеют навыками составления рассказа.  Знакомство детей с произведениями с младшего возраста позволяет научить ребенка доброте, формирует чувство гуманизма, насыщает словарный запас ребенка красотой русской речи.                 Данный проект направлен на формирование интереса книге и чтению художественной литературы у младших дошкольников. Участие родителей в проекте позволит изменить их отношение к данной проблеме и не подменять чтение художественной литературы ребёнку просмотром мульфильмов и игрой на компьютере. Участие детей и родителей в совместном проекте позволило обогатить и расширить представление детей о книге, развить связную речь, творческие способности,  а также привлечь родителей к совместной работе по формированию у детей потребности в чтении художественной литературы.  </vt:lpstr>
      <vt:lpstr>СРОК РЕАЛИЗАЦИИ :  Октябрь 2023г.- май 2024г.   ЦЕЛЬ ПРОЕКТА:  - Формирование нравственных ценностей; -Развитие у детей способности видеть, слышать, чувствовать окружающий мир и проявлять к нему  свое доброе отношение; - Воспитание бережного  отношения к книгам .</vt:lpstr>
      <vt:lpstr>ЗАДАЧИ:  - Знакомить с лучшими произведениями художественной литературы для детей с духовно-нравственным содержанием; -Способствовать формированию умения слушать и понимать произведения разных жанров, выражать своё отношение к прочитанному, анализировать поступки героев; -Формировать умение пересказывать небольшие произведения; -Воспитывать любовь к чтению, бережное отношение к книге; -Формировать у дошкольников  чувства доброты и милосердия, доброжелательности к людям, животным и игрушкам; -Способствовать зарождению традиции семейного чтения.      </vt:lpstr>
      <vt:lpstr> ЭТАПЫ ПРОЕКТА  Организационный (подготовительный). -Подбор методической литературы по теме; -Подбор художественной литературы в книжный уголок; -Подбор иллюстративного материала; -Подбор дидактических и настольных игр; -Изготовление атрибутов для настольного театра и драматизации  -Информирование родителей о цели и задачах проекта;     </vt:lpstr>
      <vt:lpstr>Презентация PowerPoint</vt:lpstr>
      <vt:lpstr>Ремонт книг. Книжкин  доктор. </vt:lpstr>
      <vt:lpstr>Чтение и рассказывание русских народных сказок, беседа по прочитанной сказке </vt:lpstr>
      <vt:lpstr>Рассматривание книг и  иллюстраций  к  русским народным сказкам</vt:lpstr>
      <vt:lpstr>Настольно-печатные и дидактические игры по сказкам</vt:lpstr>
      <vt:lpstr>Презентация PowerPoint</vt:lpstr>
      <vt:lpstr>Презентация PowerPoint</vt:lpstr>
      <vt:lpstr>«Встаньте в круг» хороводные игры…. </vt:lpstr>
      <vt:lpstr>Театральные представления</vt:lpstr>
      <vt:lpstr>Презентация PowerPoint</vt:lpstr>
      <vt:lpstr>Презентация PowerPoint</vt:lpstr>
      <vt:lpstr>Рисуем и лепим сказку</vt:lpstr>
      <vt:lpstr>Просмотр сказок и представлений</vt:lpstr>
      <vt:lpstr>Работа с родителями и детьми   « моя любимая сказка»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 ходе реализации проекта у детей сформированы начальные представления о книге как нравственной категории, закреплены такие моральные критерии как, доброжелательность, сотворчество, лад. Проводимая работа  в рамках проекта помогло детям полюбить книгу, оценить  добрые  поступки ее героев , привило  желание родителям читать книги с семейном кругу Была сформирована речевая активность, расширен словарный запас детей;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Galinka</dc:creator>
  <cp:lastModifiedBy>dns</cp:lastModifiedBy>
  <cp:revision>74</cp:revision>
  <dcterms:created xsi:type="dcterms:W3CDTF">2021-05-16T15:17:52Z</dcterms:created>
  <dcterms:modified xsi:type="dcterms:W3CDTF">2024-04-25T12:31:17Z</dcterms:modified>
</cp:coreProperties>
</file>