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3" r:id="rId4"/>
    <p:sldId id="281" r:id="rId5"/>
    <p:sldId id="282" r:id="rId6"/>
    <p:sldId id="284" r:id="rId7"/>
    <p:sldId id="273" r:id="rId8"/>
    <p:sldId id="274" r:id="rId9"/>
    <p:sldId id="275" r:id="rId10"/>
    <p:sldId id="276" r:id="rId11"/>
    <p:sldId id="278" r:id="rId12"/>
    <p:sldId id="27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1" autoAdjust="0"/>
    <p:restoredTop sz="94660"/>
  </p:normalViewPr>
  <p:slideViewPr>
    <p:cSldViewPr>
      <p:cViewPr varScale="1">
        <p:scale>
          <a:sx n="84" d="100"/>
          <a:sy n="84" d="100"/>
        </p:scale>
        <p:origin x="1661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B66A8-064D-43C9-9E55-45D267CAF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3B3CC-2AA3-40C3-9E48-58E82C054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C0EBE-E718-42AF-A639-D79869A79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A9F0D-AAE7-4158-B030-FFD2B3BF3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12948-DCB1-461E-B8F0-B624FBEA4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62256-D8CB-462C-8E9D-DB6742A9B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D5EC1-8512-4858-A475-953EA077F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4653C-8EE5-4A9F-8DE0-BEF83F4AA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29F68-69EA-4E4D-8DB8-5336B419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25B9A-7838-4051-B5E0-8B9F79A1BD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F248F-A339-4A66-85E5-F14C20BA74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FC3591A-B457-4895-BA55-40D934902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2616"/>
            <a:ext cx="7772400" cy="1470025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accent2"/>
                </a:solidFill>
              </a:rPr>
              <a:t>Искусство Гжели.</a:t>
            </a:r>
            <a:br>
              <a:rPr lang="ru-RU" sz="2800" b="1" dirty="0" smtClean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Истоки и современное развитие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616" y="1268760"/>
            <a:ext cx="7398667" cy="4765261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39749" y="9144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kern="0" smtClean="0">
                <a:solidFill>
                  <a:schemeClr val="accent2"/>
                </a:solidFill>
              </a:rPr>
              <a:t>Искусство Гжели.</a:t>
            </a:r>
            <a:br>
              <a:rPr lang="ru-RU" sz="2800" b="1" kern="0" smtClean="0">
                <a:solidFill>
                  <a:schemeClr val="accent2"/>
                </a:solidFill>
              </a:rPr>
            </a:br>
            <a:r>
              <a:rPr lang="ru-RU" sz="2800" b="1" kern="0" smtClean="0">
                <a:solidFill>
                  <a:schemeClr val="accent2"/>
                </a:solidFill>
              </a:rPr>
              <a:t>Истоки и современное развитие</a:t>
            </a:r>
            <a:endParaRPr lang="ru-RU" sz="2800" b="1" kern="0" dirty="0" smtClean="0">
              <a:solidFill>
                <a:schemeClr val="accent2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-396552" y="6237312"/>
            <a:ext cx="4536504" cy="49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kern="0" dirty="0" smtClean="0"/>
              <a:t>Выполнила </a:t>
            </a:r>
            <a:r>
              <a:rPr lang="ru-RU" sz="1600" kern="0" smtClean="0"/>
              <a:t>:учитель </a:t>
            </a:r>
            <a:r>
              <a:rPr lang="ru-RU" sz="1600" kern="0" dirty="0" smtClean="0"/>
              <a:t>ИЗО </a:t>
            </a:r>
            <a:br>
              <a:rPr lang="ru-RU" sz="1600" kern="0" dirty="0" smtClean="0"/>
            </a:br>
            <a:r>
              <a:rPr lang="ru-RU" sz="1600" kern="0" dirty="0" smtClean="0"/>
              <a:t>Головко Н.И(МАОУ СОШ № 77)</a:t>
            </a:r>
            <a:endParaRPr lang="ru-RU" sz="1600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Гжель - плакаты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92200" y="31750"/>
            <a:ext cx="695960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Гжель - плакаты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-14288"/>
            <a:ext cx="6911975" cy="6886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жель - плакаты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0" y="12700"/>
            <a:ext cx="6985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400" u="sng" smtClean="0"/>
              <a:t>Гжель </a:t>
            </a:r>
            <a:r>
              <a:rPr lang="ru-RU" sz="2400" smtClean="0"/>
              <a:t>— русский народный промысел производства керамики и вид русской народной росписи, также один из традиционных российских центров производства керамики. Более широкое значение названия «Гжель», являющееся правильным с исторической и культурной точки зрения, — это обширный район , состоящий из 27 деревень, объединённых в «Гжельский куст» . «Гжельский куст» расположен примерно в шестидесяти километрах от Москвы по железнодорожной линии </a:t>
            </a:r>
          </a:p>
          <a:p>
            <a:pPr eaLnBrk="1" hangingPunct="1"/>
            <a:r>
              <a:rPr lang="ru-RU" sz="2400" smtClean="0"/>
              <a:t>Москва — Муром — Казань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260350"/>
            <a:ext cx="41402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47650"/>
            <a:ext cx="4032250" cy="332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150" y="3357563"/>
            <a:ext cx="54737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333375"/>
            <a:ext cx="7920037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2492375"/>
            <a:ext cx="36718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260350"/>
            <a:ext cx="813593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40200" y="2565400"/>
            <a:ext cx="4535488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87" y="188640"/>
            <a:ext cx="8448939" cy="6336704"/>
          </a:xfrm>
        </p:spPr>
      </p:pic>
    </p:spTree>
    <p:extLst>
      <p:ext uri="{BB962C8B-B14F-4D97-AF65-F5344CB8AC3E}">
        <p14:creationId xmlns:p14="http://schemas.microsoft.com/office/powerpoint/2010/main" val="771673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Гжель - плакаты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0" y="12700"/>
            <a:ext cx="6985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Гжель - плакаты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0" y="19050"/>
            <a:ext cx="69850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Гжель - плакаты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85850" y="31750"/>
            <a:ext cx="697230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84</Words>
  <Application>Microsoft Office PowerPoint</Application>
  <PresentationFormat>Экран (4:3)</PresentationFormat>
  <Paragraphs>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Arial</vt:lpstr>
      <vt:lpstr>Оформление по умолчанию</vt:lpstr>
      <vt:lpstr>Искусство Гжели. Истоки и современное развитие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</dc:creator>
  <cp:lastModifiedBy>Пользователь Windows</cp:lastModifiedBy>
  <cp:revision>12</cp:revision>
  <dcterms:created xsi:type="dcterms:W3CDTF">2010-02-01T07:36:00Z</dcterms:created>
  <dcterms:modified xsi:type="dcterms:W3CDTF">2023-12-06T13:34:15Z</dcterms:modified>
</cp:coreProperties>
</file>