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7" d="100"/>
          <a:sy n="87" d="100"/>
        </p:scale>
        <p:origin x="666"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42851"/>
            <a:ext cx="8968084" cy="275942"/>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1716" y="4243845"/>
            <a:ext cx="3077108" cy="276940"/>
          </a:xfrm>
          <a:prstGeom prst="rect">
            <a:avLst/>
          </a:prstGeom>
        </p:spPr>
      </p:pic>
      <p:sp>
        <p:nvSpPr>
          <p:cNvPr id="9" name="Rectangle 8"/>
          <p:cNvSpPr/>
          <p:nvPr/>
        </p:nvSpPr>
        <p:spPr bwMode="ltGray">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111715"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80322" y="2733709"/>
            <a:ext cx="8144134" cy="1373070"/>
          </a:xfrm>
        </p:spPr>
        <p:txBody>
          <a:bodyPr anchor="b">
            <a:noAutofit/>
          </a:bodyPr>
          <a:lstStyle>
            <a:lvl1pPr algn="r">
              <a:defRPr sz="5400"/>
            </a:lvl1pPr>
          </a:lstStyle>
          <a:p>
            <a:r>
              <a:rPr lang="ru-RU" smtClean="0"/>
              <a:t>Образец заголовка</a:t>
            </a:r>
            <a:endParaRPr lang="en-US" dirty="0"/>
          </a:p>
        </p:txBody>
      </p:sp>
      <p:sp>
        <p:nvSpPr>
          <p:cNvPr id="3" name="Subtitle 2"/>
          <p:cNvSpPr>
            <a:spLocks noGrp="1"/>
          </p:cNvSpPr>
          <p:nvPr>
            <p:ph type="subTitle" idx="1"/>
          </p:nvPr>
        </p:nvSpPr>
        <p:spPr>
          <a:xfrm>
            <a:off x="680322" y="4394039"/>
            <a:ext cx="8144134" cy="1117687"/>
          </a:xfrm>
        </p:spPr>
        <p:txBody>
          <a:bodyPr>
            <a:normAutofit/>
          </a:bodyPr>
          <a:lstStyle>
            <a:lvl1pPr marL="0" indent="0" algn="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DDCAA318-D11C-4FFE-82D3-AD969B3D5830}" type="datetimeFigureOut">
              <a:rPr lang="ru-RU" smtClean="0"/>
              <a:t>25.12.2020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a:xfrm>
            <a:off x="9255346" y="2750337"/>
            <a:ext cx="1171888" cy="1356442"/>
          </a:xfrm>
        </p:spPr>
        <p:txBody>
          <a:bodyPr/>
          <a:lstStyle/>
          <a:p>
            <a:fld id="{5A901225-6371-467A-B35E-98A2F00EBB2E}" type="slidenum">
              <a:rPr lang="ru-RU" smtClean="0"/>
              <a:t>‹#›</a:t>
            </a:fld>
            <a:endParaRPr lang="ru-RU"/>
          </a:p>
        </p:txBody>
      </p:sp>
    </p:spTree>
    <p:extLst>
      <p:ext uri="{BB962C8B-B14F-4D97-AF65-F5344CB8AC3E}">
        <p14:creationId xmlns:p14="http://schemas.microsoft.com/office/powerpoint/2010/main" val="962605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4711616"/>
            <a:ext cx="9613859" cy="453051"/>
          </a:xfrm>
        </p:spPr>
        <p:txBody>
          <a:bodyPr anchor="b">
            <a:normAutofit/>
          </a:bodyPr>
          <a:lstStyle>
            <a:lvl1pPr>
              <a:defRPr sz="24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80322" y="609597"/>
            <a:ext cx="9613859" cy="3589575"/>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680319" y="5169583"/>
            <a:ext cx="9613862" cy="6229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DDCAA318-D11C-4FFE-82D3-AD969B3D5830}" type="datetimeFigureOut">
              <a:rPr lang="ru-RU" smtClean="0"/>
              <a:t>25.12.2020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a:xfrm>
            <a:off x="10729455" y="4711309"/>
            <a:ext cx="1154151" cy="1090789"/>
          </a:xfrm>
        </p:spPr>
        <p:txBody>
          <a:bodyPr/>
          <a:lstStyle/>
          <a:p>
            <a:fld id="{5A901225-6371-467A-B35E-98A2F00EBB2E}" type="slidenum">
              <a:rPr lang="ru-RU" smtClean="0"/>
              <a:t>‹#›</a:t>
            </a:fld>
            <a:endParaRPr lang="ru-RU"/>
          </a:p>
        </p:txBody>
      </p:sp>
    </p:spTree>
    <p:extLst>
      <p:ext uri="{BB962C8B-B14F-4D97-AF65-F5344CB8AC3E}">
        <p14:creationId xmlns:p14="http://schemas.microsoft.com/office/powerpoint/2010/main" val="34216219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609597"/>
            <a:ext cx="9613858" cy="3592750"/>
          </a:xfrm>
        </p:spPr>
        <p:txBody>
          <a:bodyPr anchor="ctr"/>
          <a:lstStyle>
            <a:lvl1pPr>
              <a:defRPr sz="3200"/>
            </a:lvl1pPr>
          </a:lstStyle>
          <a:p>
            <a:r>
              <a:rPr lang="ru-RU" smtClean="0"/>
              <a:t>Образец заголовка</a:t>
            </a:r>
            <a:endParaRPr lang="en-US" dirty="0"/>
          </a:p>
        </p:txBody>
      </p:sp>
      <p:sp>
        <p:nvSpPr>
          <p:cNvPr id="4" name="Text Placeholder 3"/>
          <p:cNvSpPr>
            <a:spLocks noGrp="1"/>
          </p:cNvSpPr>
          <p:nvPr>
            <p:ph type="body" sz="half" idx="2"/>
          </p:nvPr>
        </p:nvSpPr>
        <p:spPr>
          <a:xfrm>
            <a:off x="680322" y="4711615"/>
            <a:ext cx="9613859" cy="1090789"/>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DDCAA318-D11C-4FFE-82D3-AD969B3D5830}" type="datetimeFigureOut">
              <a:rPr lang="ru-RU" smtClean="0"/>
              <a:t>25.12.2020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a:xfrm>
            <a:off x="10729455" y="4711615"/>
            <a:ext cx="1154151" cy="1090789"/>
          </a:xfrm>
        </p:spPr>
        <p:txBody>
          <a:bodyPr/>
          <a:lstStyle/>
          <a:p>
            <a:fld id="{5A901225-6371-467A-B35E-98A2F00EBB2E}" type="slidenum">
              <a:rPr lang="ru-RU" smtClean="0"/>
              <a:t>‹#›</a:t>
            </a:fld>
            <a:endParaRPr lang="ru-RU"/>
          </a:p>
        </p:txBody>
      </p:sp>
    </p:spTree>
    <p:extLst>
      <p:ext uri="{BB962C8B-B14F-4D97-AF65-F5344CB8AC3E}">
        <p14:creationId xmlns:p14="http://schemas.microsoft.com/office/powerpoint/2010/main" val="7107369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pic>
        <p:nvPicPr>
          <p:cNvPr id="11" name="Picture 10"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3" name="Picture 12"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4" name="Rectangle 13"/>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27856" y="609598"/>
            <a:ext cx="8718877" cy="3036061"/>
          </a:xfrm>
        </p:spPr>
        <p:txBody>
          <a:bodyPr anchor="ctr"/>
          <a:lstStyle>
            <a:lvl1pPr>
              <a:defRPr sz="3200"/>
            </a:lvl1pPr>
          </a:lstStyle>
          <a:p>
            <a:r>
              <a:rPr lang="ru-RU" smtClean="0"/>
              <a:t>Образец заголовка</a:t>
            </a:r>
            <a:endParaRPr lang="en-US" dirty="0"/>
          </a:p>
        </p:txBody>
      </p:sp>
      <p:sp>
        <p:nvSpPr>
          <p:cNvPr id="12" name="Text Placeholder 3"/>
          <p:cNvSpPr>
            <a:spLocks noGrp="1"/>
          </p:cNvSpPr>
          <p:nvPr>
            <p:ph type="body" sz="half" idx="13"/>
          </p:nvPr>
        </p:nvSpPr>
        <p:spPr>
          <a:xfrm>
            <a:off x="1402288" y="3653379"/>
            <a:ext cx="815657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4" name="Text Placeholder 3"/>
          <p:cNvSpPr>
            <a:spLocks noGrp="1"/>
          </p:cNvSpPr>
          <p:nvPr>
            <p:ph type="body" sz="half" idx="2"/>
          </p:nvPr>
        </p:nvSpPr>
        <p:spPr>
          <a:xfrm>
            <a:off x="680322" y="4711615"/>
            <a:ext cx="9613859" cy="1090789"/>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DDCAA318-D11C-4FFE-82D3-AD969B3D5830}" type="datetimeFigureOut">
              <a:rPr lang="ru-RU" smtClean="0"/>
              <a:t>25.12.2020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a:xfrm>
            <a:off x="10729455" y="4709925"/>
            <a:ext cx="1154151" cy="1090789"/>
          </a:xfrm>
        </p:spPr>
        <p:txBody>
          <a:bodyPr/>
          <a:lstStyle/>
          <a:p>
            <a:fld id="{5A901225-6371-467A-B35E-98A2F00EBB2E}" type="slidenum">
              <a:rPr lang="ru-RU" smtClean="0"/>
              <a:t>‹#›</a:t>
            </a:fld>
            <a:endParaRPr lang="ru-RU"/>
          </a:p>
        </p:txBody>
      </p:sp>
      <p:sp>
        <p:nvSpPr>
          <p:cNvPr id="16" name="TextBox 15"/>
          <p:cNvSpPr txBox="1"/>
          <p:nvPr/>
        </p:nvSpPr>
        <p:spPr>
          <a:xfrm>
            <a:off x="583572" y="74811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7200" dirty="0">
                <a:solidFill>
                  <a:schemeClr val="tx1"/>
                </a:solidFill>
                <a:effectLst/>
              </a:rPr>
              <a:t>“</a:t>
            </a:r>
          </a:p>
        </p:txBody>
      </p:sp>
      <p:sp>
        <p:nvSpPr>
          <p:cNvPr id="17" name="TextBox 16"/>
          <p:cNvSpPr txBox="1"/>
          <p:nvPr/>
        </p:nvSpPr>
        <p:spPr>
          <a:xfrm>
            <a:off x="9662809" y="30335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7200" dirty="0">
                <a:solidFill>
                  <a:schemeClr val="tx1"/>
                </a:solidFill>
                <a:effectLst/>
              </a:rPr>
              <a:t>”</a:t>
            </a:r>
          </a:p>
        </p:txBody>
      </p:sp>
    </p:spTree>
    <p:extLst>
      <p:ext uri="{BB962C8B-B14F-4D97-AF65-F5344CB8AC3E}">
        <p14:creationId xmlns:p14="http://schemas.microsoft.com/office/powerpoint/2010/main" val="13881720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pic>
        <p:nvPicPr>
          <p:cNvPr id="9" name="Picture 8"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0" name="Picture 9"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1" name="Rectangle 10"/>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4711615"/>
            <a:ext cx="9613862" cy="588535"/>
          </a:xfrm>
        </p:spPr>
        <p:txBody>
          <a:bodyPr anchor="b"/>
          <a:lstStyle>
            <a:lvl1pPr>
              <a:defRPr sz="3200"/>
            </a:lvl1pPr>
          </a:lstStyle>
          <a:p>
            <a:r>
              <a:rPr lang="ru-RU" smtClean="0"/>
              <a:t>Образец заголовка</a:t>
            </a:r>
            <a:endParaRPr lang="en-US" dirty="0"/>
          </a:p>
        </p:txBody>
      </p:sp>
      <p:sp>
        <p:nvSpPr>
          <p:cNvPr id="4" name="Text Placeholder 3"/>
          <p:cNvSpPr>
            <a:spLocks noGrp="1"/>
          </p:cNvSpPr>
          <p:nvPr>
            <p:ph type="body" sz="half" idx="2"/>
          </p:nvPr>
        </p:nvSpPr>
        <p:spPr>
          <a:xfrm>
            <a:off x="680320" y="5300149"/>
            <a:ext cx="9613862" cy="50225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DDCAA318-D11C-4FFE-82D3-AD969B3D5830}" type="datetimeFigureOut">
              <a:rPr lang="ru-RU" smtClean="0"/>
              <a:t>25.12.2020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a:xfrm>
            <a:off x="10729455" y="4709925"/>
            <a:ext cx="1154151" cy="1090789"/>
          </a:xfrm>
        </p:spPr>
        <p:txBody>
          <a:bodyPr/>
          <a:lstStyle/>
          <a:p>
            <a:fld id="{5A901225-6371-467A-B35E-98A2F00EBB2E}" type="slidenum">
              <a:rPr lang="ru-RU" smtClean="0"/>
              <a:t>‹#›</a:t>
            </a:fld>
            <a:endParaRPr lang="ru-RU"/>
          </a:p>
        </p:txBody>
      </p:sp>
    </p:spTree>
    <p:extLst>
      <p:ext uri="{BB962C8B-B14F-4D97-AF65-F5344CB8AC3E}">
        <p14:creationId xmlns:p14="http://schemas.microsoft.com/office/powerpoint/2010/main" val="23919969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Три колонки">
    <p:spTree>
      <p:nvGrpSpPr>
        <p:cNvPr id="1" name=""/>
        <p:cNvGrpSpPr/>
        <p:nvPr/>
      </p:nvGrpSpPr>
      <p:grpSpPr>
        <a:xfrm>
          <a:off x="0" y="0"/>
          <a:ext cx="0" cy="0"/>
          <a:chOff x="0" y="0"/>
          <a:chExt cx="0" cy="0"/>
        </a:xfrm>
      </p:grpSpPr>
      <p:pic>
        <p:nvPicPr>
          <p:cNvPr id="13" name="Picture 12"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4" name="Picture 13"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6" name="Rectangle 15"/>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Rectangle 16"/>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Title 1"/>
          <p:cNvSpPr>
            <a:spLocks noGrp="1"/>
          </p:cNvSpPr>
          <p:nvPr>
            <p:ph type="title"/>
          </p:nvPr>
        </p:nvSpPr>
        <p:spPr>
          <a:xfrm>
            <a:off x="669222" y="753228"/>
            <a:ext cx="9624960" cy="1080938"/>
          </a:xfrm>
        </p:spPr>
        <p:txBody>
          <a:bodyPr/>
          <a:lstStyle/>
          <a:p>
            <a:r>
              <a:rPr lang="ru-RU" smtClean="0"/>
              <a:t>Образец заголовка</a:t>
            </a:r>
            <a:endParaRPr lang="en-US" dirty="0"/>
          </a:p>
        </p:txBody>
      </p:sp>
      <p:sp>
        <p:nvSpPr>
          <p:cNvPr id="7" name="Text Placeholder 2"/>
          <p:cNvSpPr>
            <a:spLocks noGrp="1"/>
          </p:cNvSpPr>
          <p:nvPr>
            <p:ph type="body" idx="1"/>
          </p:nvPr>
        </p:nvSpPr>
        <p:spPr>
          <a:xfrm>
            <a:off x="660946" y="2336873"/>
            <a:ext cx="3070034"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8" name="Text Placeholder 3"/>
          <p:cNvSpPr>
            <a:spLocks noGrp="1"/>
          </p:cNvSpPr>
          <p:nvPr>
            <p:ph type="body" sz="half" idx="15"/>
          </p:nvPr>
        </p:nvSpPr>
        <p:spPr>
          <a:xfrm>
            <a:off x="680322" y="3022673"/>
            <a:ext cx="3049702"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9" name="Text Placeholder 4"/>
          <p:cNvSpPr>
            <a:spLocks noGrp="1"/>
          </p:cNvSpPr>
          <p:nvPr>
            <p:ph type="body" sz="quarter" idx="3"/>
          </p:nvPr>
        </p:nvSpPr>
        <p:spPr>
          <a:xfrm>
            <a:off x="3956025" y="233687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0" name="Text Placeholder 3"/>
          <p:cNvSpPr>
            <a:spLocks noGrp="1"/>
          </p:cNvSpPr>
          <p:nvPr>
            <p:ph type="body" sz="half" idx="16"/>
          </p:nvPr>
        </p:nvSpPr>
        <p:spPr>
          <a:xfrm>
            <a:off x="3945470" y="3022673"/>
            <a:ext cx="306324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1" name="Text Placeholder 4"/>
          <p:cNvSpPr>
            <a:spLocks noGrp="1"/>
          </p:cNvSpPr>
          <p:nvPr>
            <p:ph type="body" sz="quarter" idx="13"/>
          </p:nvPr>
        </p:nvSpPr>
        <p:spPr>
          <a:xfrm>
            <a:off x="7224156" y="2336873"/>
            <a:ext cx="307002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2" name="Text Placeholder 3"/>
          <p:cNvSpPr>
            <a:spLocks noGrp="1"/>
          </p:cNvSpPr>
          <p:nvPr>
            <p:ph type="body" sz="half" idx="17"/>
          </p:nvPr>
        </p:nvSpPr>
        <p:spPr>
          <a:xfrm>
            <a:off x="7224156" y="3022673"/>
            <a:ext cx="3070025"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3" name="Date Placeholder 2"/>
          <p:cNvSpPr>
            <a:spLocks noGrp="1"/>
          </p:cNvSpPr>
          <p:nvPr>
            <p:ph type="dt" sz="half" idx="10"/>
          </p:nvPr>
        </p:nvSpPr>
        <p:spPr/>
        <p:txBody>
          <a:bodyPr/>
          <a:lstStyle/>
          <a:p>
            <a:fld id="{DDCAA318-D11C-4FFE-82D3-AD969B3D5830}" type="datetimeFigureOut">
              <a:rPr lang="ru-RU" smtClean="0"/>
              <a:t>25.12.2020</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5A901225-6371-467A-B35E-98A2F00EBB2E}" type="slidenum">
              <a:rPr lang="ru-RU" smtClean="0"/>
              <a:t>‹#›</a:t>
            </a:fld>
            <a:endParaRPr lang="ru-RU"/>
          </a:p>
        </p:txBody>
      </p:sp>
    </p:spTree>
    <p:extLst>
      <p:ext uri="{BB962C8B-B14F-4D97-AF65-F5344CB8AC3E}">
        <p14:creationId xmlns:p14="http://schemas.microsoft.com/office/powerpoint/2010/main" val="753346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Столбец с тремя рисунками">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Title 1"/>
          <p:cNvSpPr>
            <a:spLocks noGrp="1"/>
          </p:cNvSpPr>
          <p:nvPr>
            <p:ph type="title"/>
          </p:nvPr>
        </p:nvSpPr>
        <p:spPr>
          <a:xfrm>
            <a:off x="680322" y="753228"/>
            <a:ext cx="9613860" cy="1080938"/>
          </a:xfrm>
        </p:spPr>
        <p:txBody>
          <a:bodyPr/>
          <a:lstStyle/>
          <a:p>
            <a:r>
              <a:rPr lang="ru-RU" smtClean="0"/>
              <a:t>Образец заголовка</a:t>
            </a:r>
            <a:endParaRPr lang="en-US" dirty="0"/>
          </a:p>
        </p:txBody>
      </p:sp>
      <p:sp>
        <p:nvSpPr>
          <p:cNvPr id="19" name="Text Placeholder 2"/>
          <p:cNvSpPr>
            <a:spLocks noGrp="1"/>
          </p:cNvSpPr>
          <p:nvPr>
            <p:ph type="body" idx="1"/>
          </p:nvPr>
        </p:nvSpPr>
        <p:spPr>
          <a:xfrm>
            <a:off x="680318" y="4297503"/>
            <a:ext cx="30497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0" name="Picture Placeholder 2"/>
          <p:cNvSpPr>
            <a:spLocks noGrp="1" noChangeAspect="1"/>
          </p:cNvSpPr>
          <p:nvPr>
            <p:ph type="pic" idx="15"/>
          </p:nvPr>
        </p:nvSpPr>
        <p:spPr>
          <a:xfrm>
            <a:off x="680318" y="2336873"/>
            <a:ext cx="30497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1" name="Text Placeholder 3"/>
          <p:cNvSpPr>
            <a:spLocks noGrp="1"/>
          </p:cNvSpPr>
          <p:nvPr>
            <p:ph type="body" sz="half" idx="18"/>
          </p:nvPr>
        </p:nvSpPr>
        <p:spPr>
          <a:xfrm>
            <a:off x="680318" y="4873765"/>
            <a:ext cx="3049705"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2" name="Text Placeholder 4"/>
          <p:cNvSpPr>
            <a:spLocks noGrp="1"/>
          </p:cNvSpPr>
          <p:nvPr>
            <p:ph type="body" sz="quarter" idx="3"/>
          </p:nvPr>
        </p:nvSpPr>
        <p:spPr>
          <a:xfrm>
            <a:off x="3945471" y="429750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3" name="Picture Placeholder 2"/>
          <p:cNvSpPr>
            <a:spLocks noGrp="1" noChangeAspect="1"/>
          </p:cNvSpPr>
          <p:nvPr>
            <p:ph type="pic" idx="21"/>
          </p:nvPr>
        </p:nvSpPr>
        <p:spPr>
          <a:xfrm>
            <a:off x="3945470" y="2336873"/>
            <a:ext cx="306324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4" name="Text Placeholder 3"/>
          <p:cNvSpPr>
            <a:spLocks noGrp="1"/>
          </p:cNvSpPr>
          <p:nvPr>
            <p:ph type="body" sz="half" idx="19"/>
          </p:nvPr>
        </p:nvSpPr>
        <p:spPr>
          <a:xfrm>
            <a:off x="3944117" y="4873764"/>
            <a:ext cx="3067297"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5" name="Text Placeholder 4"/>
          <p:cNvSpPr>
            <a:spLocks noGrp="1"/>
          </p:cNvSpPr>
          <p:nvPr>
            <p:ph type="body" sz="quarter" idx="13"/>
          </p:nvPr>
        </p:nvSpPr>
        <p:spPr>
          <a:xfrm>
            <a:off x="7230678" y="4297503"/>
            <a:ext cx="30635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6" name="Picture Placeholder 2"/>
          <p:cNvSpPr>
            <a:spLocks noGrp="1" noChangeAspect="1"/>
          </p:cNvSpPr>
          <p:nvPr>
            <p:ph type="pic" idx="22"/>
          </p:nvPr>
        </p:nvSpPr>
        <p:spPr>
          <a:xfrm>
            <a:off x="7230677" y="2336873"/>
            <a:ext cx="30635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7" name="Text Placeholder 3"/>
          <p:cNvSpPr>
            <a:spLocks noGrp="1"/>
          </p:cNvSpPr>
          <p:nvPr>
            <p:ph type="body" sz="half" idx="20"/>
          </p:nvPr>
        </p:nvSpPr>
        <p:spPr>
          <a:xfrm>
            <a:off x="7230553" y="4873762"/>
            <a:ext cx="3067563"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3" name="Date Placeholder 2"/>
          <p:cNvSpPr>
            <a:spLocks noGrp="1"/>
          </p:cNvSpPr>
          <p:nvPr>
            <p:ph type="dt" sz="half" idx="10"/>
          </p:nvPr>
        </p:nvSpPr>
        <p:spPr/>
        <p:txBody>
          <a:bodyPr/>
          <a:lstStyle/>
          <a:p>
            <a:fld id="{DDCAA318-D11C-4FFE-82D3-AD969B3D5830}" type="datetimeFigureOut">
              <a:rPr lang="ru-RU" smtClean="0"/>
              <a:t>25.12.2020</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5A901225-6371-467A-B35E-98A2F00EBB2E}" type="slidenum">
              <a:rPr lang="ru-RU" smtClean="0"/>
              <a:t>‹#›</a:t>
            </a:fld>
            <a:endParaRPr lang="ru-RU"/>
          </a:p>
        </p:txBody>
      </p:sp>
    </p:spTree>
    <p:extLst>
      <p:ext uri="{BB962C8B-B14F-4D97-AF65-F5344CB8AC3E}">
        <p14:creationId xmlns:p14="http://schemas.microsoft.com/office/powerpoint/2010/main" val="35049713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8" name="Picture 7"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9" name="Rectangle 8"/>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lvl1pPr algn="r">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DDCAA318-D11C-4FFE-82D3-AD969B3D5830}" type="datetimeFigureOut">
              <a:rPr lang="ru-RU" smtClean="0"/>
              <a:t>25.12.2020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A901225-6371-467A-B35E-98A2F00EBB2E}" type="slidenum">
              <a:rPr lang="ru-RU" smtClean="0"/>
              <a:t>‹#›</a:t>
            </a:fld>
            <a:endParaRPr lang="ru-RU"/>
          </a:p>
        </p:txBody>
      </p:sp>
    </p:spTree>
    <p:extLst>
      <p:ext uri="{BB962C8B-B14F-4D97-AF65-F5344CB8AC3E}">
        <p14:creationId xmlns:p14="http://schemas.microsoft.com/office/powerpoint/2010/main" val="21122515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7" name="Rectangle 6"/>
          <p:cNvSpPr/>
          <p:nvPr/>
        </p:nvSpPr>
        <p:spPr bwMode="ltGray">
          <a:xfrm rot="5400000">
            <a:off x="8116207" y="1869395"/>
            <a:ext cx="5106988"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rot="5400000">
            <a:off x="9868202" y="5372403"/>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10129231" y="609597"/>
            <a:ext cx="1073802" cy="4353760"/>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80322" y="609597"/>
            <a:ext cx="8870004" cy="532658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a:xfrm>
            <a:off x="6807126" y="5936187"/>
            <a:ext cx="2743200" cy="365125"/>
          </a:xfrm>
        </p:spPr>
        <p:txBody>
          <a:bodyPr/>
          <a:lstStyle/>
          <a:p>
            <a:fld id="{DDCAA318-D11C-4FFE-82D3-AD969B3D5830}" type="datetimeFigureOut">
              <a:rPr lang="ru-RU" smtClean="0"/>
              <a:t>25.12.2020</a:t>
            </a:fld>
            <a:endParaRPr lang="ru-RU"/>
          </a:p>
        </p:txBody>
      </p:sp>
      <p:sp>
        <p:nvSpPr>
          <p:cNvPr id="5" name="Footer Placeholder 4"/>
          <p:cNvSpPr>
            <a:spLocks noGrp="1"/>
          </p:cNvSpPr>
          <p:nvPr>
            <p:ph type="ftr" sz="quarter" idx="11"/>
          </p:nvPr>
        </p:nvSpPr>
        <p:spPr>
          <a:xfrm>
            <a:off x="680321" y="5936188"/>
            <a:ext cx="6126805" cy="365125"/>
          </a:xfrm>
        </p:spPr>
        <p:txBody>
          <a:bodyPr/>
          <a:lstStyle/>
          <a:p>
            <a:endParaRPr lang="ru-RU"/>
          </a:p>
        </p:txBody>
      </p:sp>
      <p:sp>
        <p:nvSpPr>
          <p:cNvPr id="6" name="Slide Number Placeholder 5"/>
          <p:cNvSpPr>
            <a:spLocks noGrp="1"/>
          </p:cNvSpPr>
          <p:nvPr>
            <p:ph type="sldNum" sz="quarter" idx="12"/>
          </p:nvPr>
        </p:nvSpPr>
        <p:spPr>
          <a:xfrm>
            <a:off x="10097550" y="5398633"/>
            <a:ext cx="1154151" cy="1090789"/>
          </a:xfrm>
        </p:spPr>
        <p:txBody>
          <a:bodyPr anchor="t"/>
          <a:lstStyle>
            <a:lvl1pPr algn="ctr">
              <a:defRPr/>
            </a:lvl1pPr>
          </a:lstStyle>
          <a:p>
            <a:fld id="{5A901225-6371-467A-B35E-98A2F00EBB2E}" type="slidenum">
              <a:rPr lang="ru-RU" smtClean="0"/>
              <a:t>‹#›</a:t>
            </a:fld>
            <a:endParaRPr lang="ru-RU"/>
          </a:p>
        </p:txBody>
      </p:sp>
    </p:spTree>
    <p:extLst>
      <p:ext uri="{BB962C8B-B14F-4D97-AF65-F5344CB8AC3E}">
        <p14:creationId xmlns:p14="http://schemas.microsoft.com/office/powerpoint/2010/main" val="35021136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DDCAA318-D11C-4FFE-82D3-AD969B3D5830}" type="datetimeFigureOut">
              <a:rPr lang="ru-RU" smtClean="0"/>
              <a:t>25.12.2020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A901225-6371-467A-B35E-98A2F00EBB2E}" type="slidenum">
              <a:rPr lang="ru-RU" smtClean="0"/>
              <a:t>‹#›</a:t>
            </a:fld>
            <a:endParaRPr lang="ru-RU"/>
          </a:p>
        </p:txBody>
      </p:sp>
    </p:spTree>
    <p:extLst>
      <p:ext uri="{BB962C8B-B14F-4D97-AF65-F5344CB8AC3E}">
        <p14:creationId xmlns:p14="http://schemas.microsoft.com/office/powerpoint/2010/main" val="36852093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086907"/>
            <a:ext cx="10437812" cy="321164"/>
          </a:xfrm>
          <a:prstGeom prst="rect">
            <a:avLst/>
          </a:prstGeom>
        </p:spPr>
      </p:pic>
      <p:pic>
        <p:nvPicPr>
          <p:cNvPr id="8" name="Picture 7"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4" y="4087901"/>
            <a:ext cx="1602997" cy="144270"/>
          </a:xfrm>
          <a:prstGeom prst="rect">
            <a:avLst/>
          </a:prstGeom>
        </p:spPr>
      </p:pic>
      <p:sp>
        <p:nvSpPr>
          <p:cNvPr id="9" name="Rectangle 8"/>
          <p:cNvSpPr/>
          <p:nvPr/>
        </p:nvSpPr>
        <p:spPr bwMode="ltGray">
          <a:xfrm>
            <a:off x="-2" y="2726267"/>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5" y="2726267"/>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2869895"/>
            <a:ext cx="9613860" cy="1090788"/>
          </a:xfrm>
        </p:spPr>
        <p:txBody>
          <a:bodyPr anchor="ctr">
            <a:normAutofit/>
          </a:bodyPr>
          <a:lstStyle>
            <a:lvl1pPr algn="r">
              <a:defRPr sz="3600"/>
            </a:lvl1pPr>
          </a:lstStyle>
          <a:p>
            <a:r>
              <a:rPr lang="ru-RU" smtClean="0"/>
              <a:t>Образец заголовка</a:t>
            </a:r>
            <a:endParaRPr lang="en-US" dirty="0"/>
          </a:p>
        </p:txBody>
      </p:sp>
      <p:sp>
        <p:nvSpPr>
          <p:cNvPr id="3" name="Text Placeholder 2"/>
          <p:cNvSpPr>
            <a:spLocks noGrp="1"/>
          </p:cNvSpPr>
          <p:nvPr>
            <p:ph type="body" idx="1"/>
          </p:nvPr>
        </p:nvSpPr>
        <p:spPr>
          <a:xfrm>
            <a:off x="680322" y="4232171"/>
            <a:ext cx="9613860" cy="1704017"/>
          </a:xfrm>
        </p:spPr>
        <p:txBody>
          <a:bodyPr>
            <a:normAutofit/>
          </a:bodyPr>
          <a:lstStyle>
            <a:lvl1pPr marL="0" indent="0" algn="r">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DDCAA318-D11C-4FFE-82D3-AD969B3D5830}" type="datetimeFigureOut">
              <a:rPr lang="ru-RU" smtClean="0"/>
              <a:t>25.12.2020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a:xfrm>
            <a:off x="10729455" y="2869895"/>
            <a:ext cx="1154151" cy="1090789"/>
          </a:xfrm>
        </p:spPr>
        <p:txBody>
          <a:bodyPr/>
          <a:lstStyle/>
          <a:p>
            <a:fld id="{5A901225-6371-467A-B35E-98A2F00EBB2E}" type="slidenum">
              <a:rPr lang="ru-RU" smtClean="0"/>
              <a:t>‹#›</a:t>
            </a:fld>
            <a:endParaRPr lang="ru-RU"/>
          </a:p>
        </p:txBody>
      </p:sp>
    </p:spTree>
    <p:extLst>
      <p:ext uri="{BB962C8B-B14F-4D97-AF65-F5344CB8AC3E}">
        <p14:creationId xmlns:p14="http://schemas.microsoft.com/office/powerpoint/2010/main" val="36335152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80320" y="2336873"/>
            <a:ext cx="4698358" cy="359931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594123" y="2336873"/>
            <a:ext cx="4700058" cy="359931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DDCAA318-D11C-4FFE-82D3-AD969B3D5830}" type="datetimeFigureOut">
              <a:rPr lang="ru-RU" smtClean="0"/>
              <a:t>25.12.2020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A901225-6371-467A-B35E-98A2F00EBB2E}" type="slidenum">
              <a:rPr lang="ru-RU" smtClean="0"/>
              <a:t>‹#›</a:t>
            </a:fld>
            <a:endParaRPr lang="ru-RU"/>
          </a:p>
        </p:txBody>
      </p:sp>
    </p:spTree>
    <p:extLst>
      <p:ext uri="{BB962C8B-B14F-4D97-AF65-F5344CB8AC3E}">
        <p14:creationId xmlns:p14="http://schemas.microsoft.com/office/powerpoint/2010/main" val="1688819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pic>
        <p:nvPicPr>
          <p:cNvPr id="10" name="Picture 9"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1" name="Picture 10"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2" name="Rectangle 11"/>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753229"/>
            <a:ext cx="9613863" cy="1080937"/>
          </a:xfrm>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906350" y="2336873"/>
            <a:ext cx="4472327" cy="69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80322" y="3030008"/>
            <a:ext cx="4698355" cy="2906179"/>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820154" y="2336873"/>
            <a:ext cx="4474028" cy="69207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594123" y="3030008"/>
            <a:ext cx="4700059" cy="2906179"/>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DDCAA318-D11C-4FFE-82D3-AD969B3D5830}" type="datetimeFigureOut">
              <a:rPr lang="ru-RU" smtClean="0"/>
              <a:t>25.12.2020</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5A901225-6371-467A-B35E-98A2F00EBB2E}" type="slidenum">
              <a:rPr lang="ru-RU" smtClean="0"/>
              <a:t>‹#›</a:t>
            </a:fld>
            <a:endParaRPr lang="ru-RU"/>
          </a:p>
        </p:txBody>
      </p:sp>
    </p:spTree>
    <p:extLst>
      <p:ext uri="{BB962C8B-B14F-4D97-AF65-F5344CB8AC3E}">
        <p14:creationId xmlns:p14="http://schemas.microsoft.com/office/powerpoint/2010/main" val="13373268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pic>
        <p:nvPicPr>
          <p:cNvPr id="6" name="Picture 5"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7" name="Picture 6"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8" name="Rectangle 7"/>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DDCAA318-D11C-4FFE-82D3-AD969B3D5830}" type="datetimeFigureOut">
              <a:rPr lang="ru-RU" smtClean="0"/>
              <a:t>25.12.2020</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5A901225-6371-467A-B35E-98A2F00EBB2E}" type="slidenum">
              <a:rPr lang="ru-RU" smtClean="0"/>
              <a:t>‹#›</a:t>
            </a:fld>
            <a:endParaRPr lang="ru-RU"/>
          </a:p>
        </p:txBody>
      </p:sp>
    </p:spTree>
    <p:extLst>
      <p:ext uri="{BB962C8B-B14F-4D97-AF65-F5344CB8AC3E}">
        <p14:creationId xmlns:p14="http://schemas.microsoft.com/office/powerpoint/2010/main" val="42449398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pic>
        <p:nvPicPr>
          <p:cNvPr id="5" name="Picture 4" descr="HD-ShadowShort.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6" name="Rectangle 5"/>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DDCAA318-D11C-4FFE-82D3-AD969B3D5830}" type="datetimeFigureOut">
              <a:rPr lang="ru-RU" smtClean="0"/>
              <a:t>25.12.2020</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5A901225-6371-467A-B35E-98A2F00EBB2E}" type="slidenum">
              <a:rPr lang="ru-RU" smtClean="0"/>
              <a:t>‹#›</a:t>
            </a:fld>
            <a:endParaRPr lang="ru-RU"/>
          </a:p>
        </p:txBody>
      </p:sp>
    </p:spTree>
    <p:extLst>
      <p:ext uri="{BB962C8B-B14F-4D97-AF65-F5344CB8AC3E}">
        <p14:creationId xmlns:p14="http://schemas.microsoft.com/office/powerpoint/2010/main" val="31704898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1" y="753227"/>
            <a:ext cx="9613859" cy="1080940"/>
          </a:xfrm>
        </p:spPr>
        <p:txBody>
          <a:bodyPr anchor="ctr">
            <a:normAutofit/>
          </a:bodyPr>
          <a:lstStyle>
            <a:lvl1pPr>
              <a:defRPr sz="3600"/>
            </a:lvl1pPr>
          </a:lstStyle>
          <a:p>
            <a:r>
              <a:rPr lang="ru-RU" smtClean="0"/>
              <a:t>Образец заголовка</a:t>
            </a:r>
            <a:endParaRPr lang="en-US" dirty="0"/>
          </a:p>
        </p:txBody>
      </p:sp>
      <p:sp>
        <p:nvSpPr>
          <p:cNvPr id="3" name="Content Placeholder 2"/>
          <p:cNvSpPr>
            <a:spLocks noGrp="1"/>
          </p:cNvSpPr>
          <p:nvPr>
            <p:ph idx="1"/>
          </p:nvPr>
        </p:nvSpPr>
        <p:spPr>
          <a:xfrm>
            <a:off x="4685846" y="2336873"/>
            <a:ext cx="5608336" cy="359931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80322" y="2336872"/>
            <a:ext cx="3790078" cy="359931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DDCAA318-D11C-4FFE-82D3-AD969B3D5830}" type="datetimeFigureOut">
              <a:rPr lang="ru-RU" smtClean="0"/>
              <a:t>25.12.2020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A901225-6371-467A-B35E-98A2F00EBB2E}" type="slidenum">
              <a:rPr lang="ru-RU" smtClean="0"/>
              <a:t>‹#›</a:t>
            </a:fld>
            <a:endParaRPr lang="ru-RU"/>
          </a:p>
        </p:txBody>
      </p:sp>
    </p:spTree>
    <p:extLst>
      <p:ext uri="{BB962C8B-B14F-4D97-AF65-F5344CB8AC3E}">
        <p14:creationId xmlns:p14="http://schemas.microsoft.com/office/powerpoint/2010/main" val="8287586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3" y="753228"/>
            <a:ext cx="9613857" cy="1080938"/>
          </a:xfrm>
        </p:spPr>
        <p:txBody>
          <a:bodyPr anchor="ctr">
            <a:normAutofit/>
          </a:bodyPr>
          <a:lstStyle>
            <a:lvl1pPr>
              <a:defRPr sz="36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4868333" y="2336874"/>
            <a:ext cx="5425849" cy="3599312"/>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680323" y="2336873"/>
            <a:ext cx="3876256" cy="3599315"/>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DDCAA318-D11C-4FFE-82D3-AD969B3D5830}" type="datetimeFigureOut">
              <a:rPr lang="ru-RU" smtClean="0"/>
              <a:t>25.12.2020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A901225-6371-467A-B35E-98A2F00EBB2E}" type="slidenum">
              <a:rPr lang="ru-RU" smtClean="0"/>
              <a:t>‹#›</a:t>
            </a:fld>
            <a:endParaRPr lang="ru-RU"/>
          </a:p>
        </p:txBody>
      </p:sp>
    </p:spTree>
    <p:extLst>
      <p:ext uri="{BB962C8B-B14F-4D97-AF65-F5344CB8AC3E}">
        <p14:creationId xmlns:p14="http://schemas.microsoft.com/office/powerpoint/2010/main" val="41612566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hashOverlay-FullResolve.png"/>
          <p:cNvPicPr>
            <a:picLocks noChangeAspect="1"/>
          </p:cNvPicPr>
          <p:nvPr/>
        </p:nvPicPr>
        <p:blipFill>
          <a:blip r:embed="rId19">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80321" y="753228"/>
            <a:ext cx="9613861" cy="1080938"/>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80321" y="2336873"/>
            <a:ext cx="9613861" cy="3599316"/>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550981" y="5936187"/>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DDCAA318-D11C-4FFE-82D3-AD969B3D5830}" type="datetimeFigureOut">
              <a:rPr lang="ru-RU" smtClean="0"/>
              <a:t>25.12.2020</a:t>
            </a:fld>
            <a:endParaRPr lang="ru-RU"/>
          </a:p>
        </p:txBody>
      </p:sp>
      <p:sp>
        <p:nvSpPr>
          <p:cNvPr id="5" name="Footer Placeholder 4"/>
          <p:cNvSpPr>
            <a:spLocks noGrp="1"/>
          </p:cNvSpPr>
          <p:nvPr>
            <p:ph type="ftr" sz="quarter" idx="3"/>
          </p:nvPr>
        </p:nvSpPr>
        <p:spPr>
          <a:xfrm>
            <a:off x="680321" y="5936188"/>
            <a:ext cx="687066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10729455" y="753227"/>
            <a:ext cx="1154151" cy="1090789"/>
          </a:xfrm>
          <a:prstGeom prst="rect">
            <a:avLst/>
          </a:prstGeom>
        </p:spPr>
        <p:txBody>
          <a:bodyPr vert="horz" lIns="91440" tIns="45720" rIns="91440" bIns="45720" rtlCol="0" anchor="ctr"/>
          <a:lstStyle>
            <a:lvl1pPr algn="l">
              <a:defRPr sz="3600">
                <a:solidFill>
                  <a:schemeClr val="tx1">
                    <a:tint val="75000"/>
                  </a:schemeClr>
                </a:solidFill>
              </a:defRPr>
            </a:lvl1pPr>
          </a:lstStyle>
          <a:p>
            <a:fld id="{5A901225-6371-467A-B35E-98A2F00EBB2E}" type="slidenum">
              <a:rPr lang="ru-RU" smtClean="0"/>
              <a:t>‹#›</a:t>
            </a:fld>
            <a:endParaRPr lang="ru-RU"/>
          </a:p>
        </p:txBody>
      </p:sp>
    </p:spTree>
    <p:extLst>
      <p:ext uri="{BB962C8B-B14F-4D97-AF65-F5344CB8AC3E}">
        <p14:creationId xmlns:p14="http://schemas.microsoft.com/office/powerpoint/2010/main" val="1207639649"/>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96607"/>
            <a:ext cx="12191999" cy="7568588"/>
          </a:xfrm>
          <a:prstGeom prst="rect">
            <a:avLst/>
          </a:prstGeom>
        </p:spPr>
      </p:pic>
      <p:sp>
        <p:nvSpPr>
          <p:cNvPr id="5" name="Прямоугольник 4"/>
          <p:cNvSpPr/>
          <p:nvPr/>
        </p:nvSpPr>
        <p:spPr>
          <a:xfrm>
            <a:off x="1322024" y="1410159"/>
            <a:ext cx="7821975" cy="3908762"/>
          </a:xfrm>
          <a:prstGeom prst="rect">
            <a:avLst/>
          </a:prstGeom>
        </p:spPr>
        <p:txBody>
          <a:bodyPr wrap="square">
            <a:spAutoFit/>
          </a:bodyPr>
          <a:lstStyle/>
          <a:p>
            <a:r>
              <a:rPr lang="ru-RU" dirty="0" smtClean="0">
                <a:latin typeface="Times New Roman" panose="02020603050405020304" pitchFamily="18" charset="0"/>
                <a:cs typeface="Times New Roman" panose="02020603050405020304" pitchFamily="18" charset="0"/>
              </a:rPr>
              <a:t>ГБОУ ШКОЛА №1279</a:t>
            </a:r>
            <a:br>
              <a:rPr lang="ru-RU" dirty="0" smtClean="0">
                <a:latin typeface="Times New Roman" panose="02020603050405020304" pitchFamily="18" charset="0"/>
                <a:cs typeface="Times New Roman" panose="02020603050405020304" pitchFamily="18" charset="0"/>
              </a:rPr>
            </a:br>
            <a:r>
              <a:rPr lang="ru-RU" dirty="0" smtClean="0">
                <a:latin typeface="Times New Roman" panose="02020603050405020304" pitchFamily="18" charset="0"/>
                <a:cs typeface="Times New Roman" panose="02020603050405020304" pitchFamily="18" charset="0"/>
              </a:rPr>
              <a:t>ДО №4</a:t>
            </a:r>
            <a:br>
              <a:rPr lang="ru-RU" dirty="0" smtClean="0">
                <a:latin typeface="Times New Roman" panose="02020603050405020304" pitchFamily="18" charset="0"/>
                <a:cs typeface="Times New Roman" panose="02020603050405020304" pitchFamily="18" charset="0"/>
              </a:rPr>
            </a:br>
            <a:r>
              <a:rPr lang="ru-RU" dirty="0" smtClean="0">
                <a:latin typeface="Times New Roman" panose="02020603050405020304" pitchFamily="18" charset="0"/>
                <a:cs typeface="Times New Roman" panose="02020603050405020304" pitchFamily="18" charset="0"/>
              </a:rPr>
              <a:t/>
            </a:r>
            <a:br>
              <a:rPr lang="ru-RU" dirty="0" smtClean="0">
                <a:latin typeface="Times New Roman" panose="02020603050405020304" pitchFamily="18" charset="0"/>
                <a:cs typeface="Times New Roman" panose="02020603050405020304" pitchFamily="18" charset="0"/>
              </a:rPr>
            </a:br>
            <a:r>
              <a:rPr lang="ru-RU" dirty="0" smtClean="0">
                <a:latin typeface="Times New Roman" panose="02020603050405020304" pitchFamily="18" charset="0"/>
                <a:cs typeface="Times New Roman" panose="02020603050405020304" pitchFamily="18" charset="0"/>
              </a:rPr>
              <a:t/>
            </a:r>
            <a:br>
              <a:rPr lang="ru-RU" dirty="0" smtClean="0">
                <a:latin typeface="Times New Roman" panose="02020603050405020304" pitchFamily="18" charset="0"/>
                <a:cs typeface="Times New Roman" panose="02020603050405020304" pitchFamily="18" charset="0"/>
              </a:rPr>
            </a:br>
            <a:r>
              <a:rPr lang="ru-RU" dirty="0" smtClean="0">
                <a:latin typeface="Times New Roman" panose="02020603050405020304" pitchFamily="18" charset="0"/>
                <a:cs typeface="Times New Roman" panose="02020603050405020304" pitchFamily="18" charset="0"/>
              </a:rPr>
              <a:t/>
            </a:r>
            <a:br>
              <a:rPr lang="ru-RU" dirty="0" smtClean="0">
                <a:latin typeface="Times New Roman" panose="02020603050405020304" pitchFamily="18" charset="0"/>
                <a:cs typeface="Times New Roman" panose="02020603050405020304" pitchFamily="18" charset="0"/>
              </a:rPr>
            </a:br>
            <a:r>
              <a:rPr lang="ru-RU" sz="2400" b="1" i="1" dirty="0">
                <a:solidFill>
                  <a:schemeClr val="bg1"/>
                </a:solidFill>
                <a:effectLst>
                  <a:outerShdw blurRad="38100" dist="25400" dir="5400000" algn="tl" rotWithShape="0">
                    <a:srgbClr val="000000">
                      <a:alpha val="43000"/>
                    </a:srgbClr>
                  </a:outerShdw>
                </a:effectLst>
                <a:latin typeface="Times New Roman" panose="02020603050405020304" pitchFamily="18" charset="0"/>
                <a:ea typeface="+mj-ea"/>
                <a:cs typeface="Times New Roman" panose="02020603050405020304" pitchFamily="18" charset="0"/>
              </a:rPr>
              <a:t>ГБОУ ШКОЛА №</a:t>
            </a:r>
            <a:r>
              <a:rPr lang="ru-RU" sz="2400" b="1" i="1" dirty="0" smtClean="0">
                <a:solidFill>
                  <a:schemeClr val="bg1"/>
                </a:solidFill>
                <a:effectLst>
                  <a:outerShdw blurRad="38100" dist="25400" dir="5400000" algn="tl" rotWithShape="0">
                    <a:srgbClr val="000000">
                      <a:alpha val="43000"/>
                    </a:srgbClr>
                  </a:outerShdw>
                </a:effectLst>
                <a:latin typeface="Times New Roman" panose="02020603050405020304" pitchFamily="18" charset="0"/>
                <a:ea typeface="+mj-ea"/>
                <a:cs typeface="Times New Roman" panose="02020603050405020304" pitchFamily="18" charset="0"/>
              </a:rPr>
              <a:t>1279 </a:t>
            </a:r>
            <a:r>
              <a:rPr lang="ru-RU" sz="2400" b="1" i="1" smtClean="0">
                <a:solidFill>
                  <a:schemeClr val="bg1"/>
                </a:solidFill>
                <a:effectLst>
                  <a:outerShdw blurRad="38100" dist="25400" dir="5400000" algn="tl" rotWithShape="0">
                    <a:srgbClr val="000000">
                      <a:alpha val="43000"/>
                    </a:srgbClr>
                  </a:outerShdw>
                </a:effectLst>
                <a:latin typeface="Times New Roman" panose="02020603050405020304" pitchFamily="18" charset="0"/>
                <a:ea typeface="+mj-ea"/>
                <a:cs typeface="Times New Roman" panose="02020603050405020304" pitchFamily="18" charset="0"/>
              </a:rPr>
              <a:t>«Эврика» </a:t>
            </a:r>
            <a:r>
              <a:rPr lang="ru-RU" sz="2400" b="1" i="1" dirty="0">
                <a:solidFill>
                  <a:schemeClr val="bg1"/>
                </a:solidFill>
                <a:effectLst>
                  <a:outerShdw blurRad="38100" dist="25400" dir="5400000" algn="tl" rotWithShape="0">
                    <a:srgbClr val="000000">
                      <a:alpha val="43000"/>
                    </a:srgbClr>
                  </a:outerShdw>
                </a:effectLst>
                <a:latin typeface="Times New Roman" panose="02020603050405020304" pitchFamily="18" charset="0"/>
                <a:ea typeface="+mj-ea"/>
                <a:cs typeface="Times New Roman" panose="02020603050405020304" pitchFamily="18" charset="0"/>
              </a:rPr>
              <a:t/>
            </a:r>
            <a:br>
              <a:rPr lang="ru-RU" sz="2400" b="1" i="1" dirty="0">
                <a:solidFill>
                  <a:schemeClr val="bg1"/>
                </a:solidFill>
                <a:effectLst>
                  <a:outerShdw blurRad="38100" dist="25400" dir="5400000" algn="tl" rotWithShape="0">
                    <a:srgbClr val="000000">
                      <a:alpha val="43000"/>
                    </a:srgbClr>
                  </a:outerShdw>
                </a:effectLst>
                <a:latin typeface="Times New Roman" panose="02020603050405020304" pitchFamily="18" charset="0"/>
                <a:ea typeface="+mj-ea"/>
                <a:cs typeface="Times New Roman" panose="02020603050405020304" pitchFamily="18" charset="0"/>
              </a:rPr>
            </a:br>
            <a:r>
              <a:rPr lang="ru-RU" sz="2400" b="1" i="1" dirty="0">
                <a:solidFill>
                  <a:schemeClr val="bg1"/>
                </a:solidFill>
                <a:effectLst>
                  <a:outerShdw blurRad="38100" dist="25400" dir="5400000" algn="tl" rotWithShape="0">
                    <a:srgbClr val="000000">
                      <a:alpha val="43000"/>
                    </a:srgbClr>
                  </a:outerShdw>
                </a:effectLst>
                <a:latin typeface="Times New Roman" panose="02020603050405020304" pitchFamily="18" charset="0"/>
                <a:ea typeface="+mj-ea"/>
                <a:cs typeface="Times New Roman" panose="02020603050405020304" pitchFamily="18" charset="0"/>
              </a:rPr>
              <a:t>ДО </a:t>
            </a:r>
            <a:r>
              <a:rPr lang="ru-RU" sz="2400" b="1" i="1" dirty="0" smtClean="0">
                <a:solidFill>
                  <a:schemeClr val="bg1"/>
                </a:solidFill>
                <a:effectLst>
                  <a:outerShdw blurRad="38100" dist="25400" dir="5400000" algn="tl" rotWithShape="0">
                    <a:srgbClr val="000000">
                      <a:alpha val="43000"/>
                    </a:srgbClr>
                  </a:outerShdw>
                </a:effectLst>
                <a:latin typeface="Times New Roman" panose="02020603050405020304" pitchFamily="18" charset="0"/>
                <a:ea typeface="+mj-ea"/>
                <a:cs typeface="Times New Roman" panose="02020603050405020304" pitchFamily="18" charset="0"/>
              </a:rPr>
              <a:t>№4. </a:t>
            </a:r>
            <a:r>
              <a:rPr lang="ru-RU" sz="4900" b="1" dirty="0">
                <a:solidFill>
                  <a:schemeClr val="bg1"/>
                </a:solidFill>
                <a:effectLst>
                  <a:outerShdw blurRad="38100" dist="25400" dir="5400000" algn="tl" rotWithShape="0">
                    <a:srgbClr val="000000">
                      <a:alpha val="43000"/>
                    </a:srgbClr>
                  </a:outerShdw>
                </a:effectLst>
                <a:latin typeface="Monotype Corsiva" pitchFamily="66" charset="0"/>
                <a:ea typeface="+mj-ea"/>
                <a:cs typeface="+mj-cs"/>
              </a:rPr>
              <a:t/>
            </a:r>
            <a:br>
              <a:rPr lang="ru-RU" sz="4900" b="1" dirty="0">
                <a:solidFill>
                  <a:schemeClr val="bg1"/>
                </a:solidFill>
                <a:effectLst>
                  <a:outerShdw blurRad="38100" dist="25400" dir="5400000" algn="tl" rotWithShape="0">
                    <a:srgbClr val="000000">
                      <a:alpha val="43000"/>
                    </a:srgbClr>
                  </a:outerShdw>
                </a:effectLst>
                <a:latin typeface="Monotype Corsiva" pitchFamily="66" charset="0"/>
                <a:ea typeface="+mj-ea"/>
                <a:cs typeface="+mj-cs"/>
              </a:rPr>
            </a:br>
            <a:r>
              <a:rPr lang="ru-RU" dirty="0" smtClean="0">
                <a:solidFill>
                  <a:schemeClr val="bg1"/>
                </a:solidFill>
                <a:latin typeface="Times New Roman" panose="02020603050405020304" pitchFamily="18" charset="0"/>
                <a:cs typeface="Times New Roman" panose="02020603050405020304" pitchFamily="18" charset="0"/>
              </a:rPr>
              <a:t/>
            </a:r>
            <a:br>
              <a:rPr lang="ru-RU" dirty="0" smtClean="0">
                <a:solidFill>
                  <a:schemeClr val="bg1"/>
                </a:solidFill>
                <a:latin typeface="Times New Roman" panose="02020603050405020304" pitchFamily="18" charset="0"/>
                <a:cs typeface="Times New Roman" panose="02020603050405020304" pitchFamily="18" charset="0"/>
              </a:rPr>
            </a:br>
            <a:r>
              <a:rPr lang="ru-RU" dirty="0" smtClean="0">
                <a:solidFill>
                  <a:schemeClr val="bg1"/>
                </a:solidFill>
                <a:latin typeface="Times New Roman" panose="02020603050405020304" pitchFamily="18" charset="0"/>
                <a:cs typeface="Times New Roman" panose="02020603050405020304" pitchFamily="18" charset="0"/>
              </a:rPr>
              <a:t>  </a:t>
            </a:r>
            <a:r>
              <a:rPr lang="ru-RU" altLang="ru-RU" sz="2800" b="1" i="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Составила воспитатель: </a:t>
            </a:r>
            <a:endParaRPr lang="ru-RU" altLang="ru-RU" sz="2800" b="1" i="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r>
              <a:rPr lang="ru-RU" altLang="ru-RU" sz="2800" b="1" i="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u-RU" altLang="ru-RU" sz="2800" b="1" i="1" dirty="0" err="1"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Тулякова</a:t>
            </a:r>
            <a:r>
              <a:rPr lang="ru-RU" altLang="ru-RU" sz="2800" b="1" i="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u-RU" altLang="ru-RU" sz="2800" b="1" i="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Н. И.</a:t>
            </a:r>
          </a:p>
          <a:p>
            <a:r>
              <a:rPr lang="ru-RU" dirty="0" smtClean="0">
                <a:latin typeface="Times New Roman" panose="02020603050405020304" pitchFamily="18" charset="0"/>
                <a:cs typeface="Times New Roman" panose="02020603050405020304" pitchFamily="18" charset="0"/>
              </a:rPr>
              <a:t>       Исполнитель проекта: </a:t>
            </a:r>
            <a:br>
              <a:rPr lang="ru-RU" dirty="0" smtClean="0">
                <a:latin typeface="Times New Roman" panose="02020603050405020304" pitchFamily="18" charset="0"/>
                <a:cs typeface="Times New Roman" panose="02020603050405020304" pitchFamily="18" charset="0"/>
              </a:rPr>
            </a:b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Тулякова</a:t>
            </a:r>
            <a:r>
              <a:rPr lang="ru-RU" dirty="0" smtClean="0">
                <a:latin typeface="Times New Roman" panose="02020603050405020304" pitchFamily="18" charset="0"/>
                <a:cs typeface="Times New Roman" panose="02020603050405020304" pitchFamily="18" charset="0"/>
              </a:rPr>
              <a:t> Н. И.</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17450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i="1" dirty="0"/>
              <a:t>Спасибо за внимание.</a:t>
            </a: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90661" y="2171546"/>
            <a:ext cx="6688842" cy="4459229"/>
          </a:xfrm>
        </p:spPr>
      </p:pic>
    </p:spTree>
    <p:extLst>
      <p:ext uri="{BB962C8B-B14F-4D97-AF65-F5344CB8AC3E}">
        <p14:creationId xmlns:p14="http://schemas.microsoft.com/office/powerpoint/2010/main" val="31678083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i="1" dirty="0" smtClean="0">
                <a:latin typeface="Times New Roman" panose="02020603050405020304" pitchFamily="18" charset="0"/>
                <a:cs typeface="Times New Roman" panose="02020603050405020304" pitchFamily="18" charset="0"/>
              </a:rPr>
              <a:t>Актуальность:</a:t>
            </a:r>
            <a:endParaRPr lang="ru-RU" i="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fontScale="92500" lnSpcReduction="20000"/>
          </a:bodyPr>
          <a:lstStyle/>
          <a:p>
            <a:r>
              <a:rPr lang="ru-RU" dirty="0"/>
              <a:t>Дошкольный возраст – яркая, неповторимая страница в жизни каждого человека. В этот период начинается процесс социализации, устанавливается связь ребёнка с ведущими сферами бытия: миром людей, природы.</a:t>
            </a:r>
          </a:p>
          <a:p>
            <a:r>
              <a:rPr lang="ru-RU" dirty="0"/>
              <a:t>Хлеб издревле высоко ценился и почитался людьми. На Руси он считался главным богатством. К хлебу народ всегда относился с благоговением, как к дару, спасающему от голода. По всему миру ни один прием пищи не начинается без хлеба. При этом современные дети часто не догадываются, какой долгий путь он проходит, чтобы попасть на стол, сколько труда нужно приложить людям, чтобы посеять, вырастить, а затем испечь хлеб. Формированию представления у дошкольников о труде хлебороба, воспитанию уважительного отношения к людям, занятым приготовлением хлеба, способствует реализуемый проект «Хлеб - всему голова!».</a:t>
            </a:r>
          </a:p>
          <a:p>
            <a:endParaRPr lang="ru-RU" dirty="0"/>
          </a:p>
        </p:txBody>
      </p:sp>
    </p:spTree>
    <p:extLst>
      <p:ext uri="{BB962C8B-B14F-4D97-AF65-F5344CB8AC3E}">
        <p14:creationId xmlns:p14="http://schemas.microsoft.com/office/powerpoint/2010/main" val="383279938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i="1" dirty="0">
                <a:latin typeface="Times New Roman" panose="02020603050405020304" pitchFamily="18" charset="0"/>
                <a:cs typeface="Times New Roman" panose="02020603050405020304" pitchFamily="18" charset="0"/>
              </a:rPr>
              <a:t>Цель проекта.</a:t>
            </a:r>
          </a:p>
        </p:txBody>
      </p:sp>
      <p:sp>
        <p:nvSpPr>
          <p:cNvPr id="3" name="Объект 2"/>
          <p:cNvSpPr>
            <a:spLocks noGrp="1"/>
          </p:cNvSpPr>
          <p:nvPr>
            <p:ph idx="1"/>
          </p:nvPr>
        </p:nvSpPr>
        <p:spPr/>
        <p:txBody>
          <a:bodyPr>
            <a:normAutofit/>
          </a:bodyPr>
          <a:lstStyle/>
          <a:p>
            <a:r>
              <a:rPr lang="ru-RU" dirty="0"/>
              <a:t>Формировать у детей представление о хлебе, как одном из величайших богатств на земле и как пришел хлеб к нам на стол.</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00" y="3272010"/>
            <a:ext cx="6096000" cy="3585990"/>
          </a:xfrm>
          <a:prstGeom prst="rect">
            <a:avLst/>
          </a:prstGeom>
        </p:spPr>
      </p:pic>
    </p:spTree>
    <p:extLst>
      <p:ext uri="{BB962C8B-B14F-4D97-AF65-F5344CB8AC3E}">
        <p14:creationId xmlns:p14="http://schemas.microsoft.com/office/powerpoint/2010/main" val="25405617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i="1" dirty="0" smtClean="0">
                <a:latin typeface="Times New Roman" panose="02020603050405020304" pitchFamily="18" charset="0"/>
                <a:cs typeface="Times New Roman" panose="02020603050405020304" pitchFamily="18" charset="0"/>
              </a:rPr>
              <a:t>Задачи проекта:</a:t>
            </a:r>
            <a:endParaRPr lang="ru-RU" i="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a:bodyPr>
          <a:lstStyle/>
          <a:p>
            <a:r>
              <a:rPr lang="ru-RU" dirty="0"/>
              <a:t>Образовательные: формирование представлений о выращивании хлеба; расширить знания у детей о значении хлеба как полезного необходимого продукта для жизни человека; обратить внимание на содержание труда людей.</a:t>
            </a:r>
          </a:p>
          <a:p>
            <a:r>
              <a:rPr lang="ru-RU" dirty="0"/>
              <a:t>Развивающие: развивать способность детей давать эстетические оценки и высказывать суждения; развивать познавательный интерес, внимание, память, связную речь. </a:t>
            </a:r>
          </a:p>
          <a:p>
            <a:r>
              <a:rPr lang="ru-RU" dirty="0"/>
              <a:t>Воспитательные: воспитывать у детей бережное отношение, уважение к хлебу и людям, вырастившим его.</a:t>
            </a:r>
          </a:p>
        </p:txBody>
      </p:sp>
    </p:spTree>
    <p:extLst>
      <p:ext uri="{BB962C8B-B14F-4D97-AF65-F5344CB8AC3E}">
        <p14:creationId xmlns:p14="http://schemas.microsoft.com/office/powerpoint/2010/main" val="56983953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i="1" dirty="0">
                <a:latin typeface="Times New Roman" panose="02020603050405020304" pitchFamily="18" charset="0"/>
                <a:cs typeface="Times New Roman" panose="02020603050405020304" pitchFamily="18" charset="0"/>
              </a:rPr>
              <a:t>Работа с детьми.</a:t>
            </a:r>
            <a:br>
              <a:rPr lang="ru-RU" i="1" dirty="0">
                <a:latin typeface="Times New Roman" panose="02020603050405020304" pitchFamily="18" charset="0"/>
                <a:cs typeface="Times New Roman" panose="02020603050405020304" pitchFamily="18" charset="0"/>
              </a:rPr>
            </a:br>
            <a:r>
              <a:rPr lang="ru-RU" i="1" dirty="0">
                <a:latin typeface="Times New Roman" panose="02020603050405020304" pitchFamily="18" charset="0"/>
                <a:cs typeface="Times New Roman" panose="02020603050405020304" pitchFamily="18" charset="0"/>
              </a:rPr>
              <a:t>Познавательное развитие.</a:t>
            </a:r>
          </a:p>
        </p:txBody>
      </p:sp>
      <p:sp>
        <p:nvSpPr>
          <p:cNvPr id="3" name="Объект 2"/>
          <p:cNvSpPr>
            <a:spLocks noGrp="1"/>
          </p:cNvSpPr>
          <p:nvPr>
            <p:ph idx="1"/>
          </p:nvPr>
        </p:nvSpPr>
        <p:spPr/>
        <p:txBody>
          <a:bodyPr>
            <a:normAutofit/>
          </a:bodyPr>
          <a:lstStyle/>
          <a:p>
            <a:pPr marL="0" indent="0" fontAlgn="base">
              <a:buNone/>
            </a:pPr>
            <a:r>
              <a:rPr lang="ru-RU" dirty="0"/>
              <a:t>Основы науки и естествознания.</a:t>
            </a:r>
          </a:p>
          <a:p>
            <a:pPr marL="0" indent="0">
              <a:buNone/>
            </a:pPr>
            <a:r>
              <a:rPr lang="ru-RU" dirty="0"/>
              <a:t>«Хлеб всему голова!».</a:t>
            </a:r>
          </a:p>
        </p:txBody>
      </p:sp>
      <p:sp>
        <p:nvSpPr>
          <p:cNvPr id="4" name="Прямоугольник 3"/>
          <p:cNvSpPr/>
          <p:nvPr/>
        </p:nvSpPr>
        <p:spPr>
          <a:xfrm>
            <a:off x="3048000" y="3183875"/>
            <a:ext cx="5313802" cy="815248"/>
          </a:xfrm>
          <a:prstGeom prst="rect">
            <a:avLst/>
          </a:prstGeom>
        </p:spPr>
        <p:txBody>
          <a:bodyPr wrap="square">
            <a:spAutoFit/>
          </a:bodyPr>
          <a:lstStyle/>
          <a:p>
            <a:pPr>
              <a:lnSpc>
                <a:spcPct val="115000"/>
              </a:lnSpc>
              <a:spcAft>
                <a:spcPts val="1000"/>
              </a:spcAft>
              <a:tabLst>
                <a:tab pos="5130800" algn="l"/>
              </a:tabLst>
            </a:pP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44299" y="2336873"/>
            <a:ext cx="3951383" cy="2963537"/>
          </a:xfrm>
          <a:prstGeom prst="rect">
            <a:avLst/>
          </a:prstGeom>
        </p:spPr>
      </p:pic>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01966" y="3343617"/>
            <a:ext cx="4347990" cy="3260993"/>
          </a:xfrm>
          <a:prstGeom prst="rect">
            <a:avLst/>
          </a:prstGeom>
        </p:spPr>
      </p:pic>
    </p:spTree>
    <p:extLst>
      <p:ext uri="{BB962C8B-B14F-4D97-AF65-F5344CB8AC3E}">
        <p14:creationId xmlns:p14="http://schemas.microsoft.com/office/powerpoint/2010/main" val="39407740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i="1" dirty="0">
                <a:latin typeface="Times New Roman" panose="02020603050405020304" pitchFamily="18" charset="0"/>
                <a:cs typeface="Times New Roman" panose="02020603050405020304" pitchFamily="18" charset="0"/>
              </a:rPr>
              <a:t>Художественно-эстетическое развитие.</a:t>
            </a:r>
          </a:p>
        </p:txBody>
      </p:sp>
      <p:sp>
        <p:nvSpPr>
          <p:cNvPr id="3" name="Объект 2"/>
          <p:cNvSpPr>
            <a:spLocks noGrp="1"/>
          </p:cNvSpPr>
          <p:nvPr>
            <p:ph idx="1"/>
          </p:nvPr>
        </p:nvSpPr>
        <p:spPr/>
        <p:txBody>
          <a:bodyPr>
            <a:normAutofit/>
          </a:bodyPr>
          <a:lstStyle/>
          <a:p>
            <a:r>
              <a:rPr lang="ru-RU" dirty="0"/>
              <a:t>Рисование: </a:t>
            </a:r>
            <a:r>
              <a:rPr lang="ru-RU" dirty="0" smtClean="0"/>
              <a:t>«Колосок».</a:t>
            </a:r>
            <a:endParaRPr lang="ru-RU" dirty="0"/>
          </a:p>
          <a:p>
            <a:endParaRPr lang="ru-RU" dirty="0"/>
          </a:p>
        </p:txBody>
      </p:sp>
      <p:sp>
        <p:nvSpPr>
          <p:cNvPr id="4" name="Прямоугольник 3"/>
          <p:cNvSpPr/>
          <p:nvPr/>
        </p:nvSpPr>
        <p:spPr>
          <a:xfrm flipV="1">
            <a:off x="947451" y="2160832"/>
            <a:ext cx="4924539" cy="2256932"/>
          </a:xfrm>
          <a:prstGeom prst="rect">
            <a:avLst/>
          </a:prstGeom>
        </p:spPr>
        <p:txBody>
          <a:bodyPr wrap="square">
            <a:spAutoFit/>
          </a:bodyPr>
          <a:lstStyle/>
          <a:p>
            <a:pPr>
              <a:lnSpc>
                <a:spcPct val="115000"/>
              </a:lnSpc>
              <a:spcAft>
                <a:spcPts val="1000"/>
              </a:spcAft>
              <a:tabLst>
                <a:tab pos="5130800" algn="l"/>
              </a:tabLst>
            </a:pP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01667" y="2810970"/>
            <a:ext cx="6048261" cy="3866920"/>
          </a:xfrm>
          <a:prstGeom prst="rect">
            <a:avLst/>
          </a:prstGeom>
        </p:spPr>
      </p:pic>
    </p:spTree>
    <p:extLst>
      <p:ext uri="{BB962C8B-B14F-4D97-AF65-F5344CB8AC3E}">
        <p14:creationId xmlns:p14="http://schemas.microsoft.com/office/powerpoint/2010/main" val="186333346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i="1" dirty="0" smtClean="0"/>
              <a:t>Лепка: «Колосок».</a:t>
            </a:r>
            <a:endParaRPr lang="ru-RU" i="1" dirty="0"/>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91310" y="2137272"/>
            <a:ext cx="3698429" cy="2773822"/>
          </a:xfrm>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72549" y="2137272"/>
            <a:ext cx="2796908" cy="3729210"/>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73956" y="2280491"/>
            <a:ext cx="4590362" cy="3442772"/>
          </a:xfrm>
          <a:prstGeom prst="rect">
            <a:avLst/>
          </a:prstGeom>
        </p:spPr>
      </p:pic>
    </p:spTree>
    <p:extLst>
      <p:ext uri="{BB962C8B-B14F-4D97-AF65-F5344CB8AC3E}">
        <p14:creationId xmlns:p14="http://schemas.microsoft.com/office/powerpoint/2010/main" val="345715424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i="1" dirty="0" smtClean="0"/>
              <a:t>Аппликация: «Баранки».</a:t>
            </a:r>
            <a:endParaRPr lang="ru-RU" i="1" dirty="0"/>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80321" y="2098712"/>
            <a:ext cx="3432213" cy="4576284"/>
          </a:xfrm>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22843" y="2098712"/>
            <a:ext cx="6103345" cy="4577509"/>
          </a:xfrm>
          <a:prstGeom prst="rect">
            <a:avLst/>
          </a:prstGeom>
        </p:spPr>
      </p:pic>
    </p:spTree>
    <p:extLst>
      <p:ext uri="{BB962C8B-B14F-4D97-AF65-F5344CB8AC3E}">
        <p14:creationId xmlns:p14="http://schemas.microsoft.com/office/powerpoint/2010/main" val="42412349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i="1" dirty="0"/>
              <a:t>Взаимодействия с родителями.</a:t>
            </a:r>
          </a:p>
        </p:txBody>
      </p:sp>
      <p:sp>
        <p:nvSpPr>
          <p:cNvPr id="3" name="Объект 2"/>
          <p:cNvSpPr>
            <a:spLocks noGrp="1"/>
          </p:cNvSpPr>
          <p:nvPr>
            <p:ph idx="1"/>
          </p:nvPr>
        </p:nvSpPr>
        <p:spPr>
          <a:xfrm>
            <a:off x="680321" y="2336873"/>
            <a:ext cx="6789115" cy="703782"/>
          </a:xfrm>
        </p:spPr>
        <p:txBody>
          <a:bodyPr/>
          <a:lstStyle/>
          <a:p>
            <a:r>
              <a:rPr lang="ru-RU" dirty="0"/>
              <a:t>Папка передвижка: «Хлеб-всему голова».</a:t>
            </a:r>
          </a:p>
          <a:p>
            <a:endParaRPr lang="ru-RU" dirty="0"/>
          </a:p>
        </p:txBody>
      </p:sp>
      <p:pic>
        <p:nvPicPr>
          <p:cNvPr id="1028" name="Picture 4" descr="https://ds04.infourok.ru/uploads/ex/1302/0009aff1-ffedef08/hello_html_m11bded2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0998" y="2798285"/>
            <a:ext cx="2576607" cy="362024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Ð¥Ð»ÐµÐ± Ð²ÑÐµÐ¼Ñ Ð³Ð¾Ð»Ð¾Ð²Ð°( Ð·Ð°Ð³Ð°Ð´ÐºÐ¸,ÑÐºÐ¾ÑÐ¾Ð³Ð¾Ð²Ð¾ÑÐºÐ¸, Ð¿Ð¾ÑÐ»Ð¾Ð²Ð¸ÑÑ."/>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56928" y="2798285"/>
            <a:ext cx="2579422" cy="3620242"/>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2.bp.blogspot.com/-VddQsGL_KoA/VGhTmWtpi6I/AAAAAAAAAmE/rMzTubiGo90/s1600/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90959" y="2798285"/>
            <a:ext cx="2576608" cy="3620242"/>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ttp://3.bp.blogspot.com/-dO9ZFScBUQc/VGhTlMycWYI/AAAAAAAAAlw/YKHIeeKlne8/s1600/1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11441" y="2798285"/>
            <a:ext cx="2576608" cy="3620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2152672"/>
      </p:ext>
    </p:extLst>
  </p:cSld>
  <p:clrMapOvr>
    <a:masterClrMapping/>
  </p:clrMapOvr>
  <p:timing>
    <p:tnLst>
      <p:par>
        <p:cTn id="1" dur="indefinite" restart="never" nodeType="tmRoot"/>
      </p:par>
    </p:tnLst>
  </p:timing>
</p:sld>
</file>

<file path=ppt/theme/theme1.xml><?xml version="1.0" encoding="utf-8"?>
<a:theme xmlns:a="http://schemas.openxmlformats.org/drawingml/2006/main" name="Берлин">
  <a:themeElements>
    <a:clrScheme name="Берлин">
      <a:dk1>
        <a:sysClr val="windowText" lastClr="000000"/>
      </a:dk1>
      <a:lt1>
        <a:sysClr val="window" lastClr="FFFFFF"/>
      </a:lt1>
      <a:dk2>
        <a:srgbClr val="9D360E"/>
      </a:dk2>
      <a:lt2>
        <a:srgbClr val="E7E6E6"/>
      </a:lt2>
      <a:accent1>
        <a:srgbClr val="F09415"/>
      </a:accent1>
      <a:accent2>
        <a:srgbClr val="C1B56B"/>
      </a:accent2>
      <a:accent3>
        <a:srgbClr val="4BAF73"/>
      </a:accent3>
      <a:accent4>
        <a:srgbClr val="5AA6C0"/>
      </a:accent4>
      <a:accent5>
        <a:srgbClr val="D17DF9"/>
      </a:accent5>
      <a:accent6>
        <a:srgbClr val="FA7E5C"/>
      </a:accent6>
      <a:hlink>
        <a:srgbClr val="FFAE3E"/>
      </a:hlink>
      <a:folHlink>
        <a:srgbClr val="FCC77E"/>
      </a:folHlink>
    </a:clrScheme>
    <a:fontScheme name="Берлин">
      <a:majorFont>
        <a:latin typeface="Trebuchet MS" panose="020B0603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panose="020B0603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Берлин">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270000"/>
                <a:satMod val="200000"/>
                <a:lumMod val="128000"/>
              </a:schemeClr>
            </a:gs>
            <a:gs pos="50000">
              <a:schemeClr val="phClr">
                <a:shade val="100000"/>
                <a:hueMod val="100000"/>
                <a:satMod val="110000"/>
                <a:lumMod val="130000"/>
              </a:schemeClr>
            </a:gs>
            <a:gs pos="100000">
              <a:schemeClr val="phClr">
                <a:shade val="78000"/>
                <a:hueMod val="44000"/>
                <a:satMod val="200000"/>
                <a:lumMod val="69000"/>
              </a:schemeClr>
            </a:gs>
          </a:gsLst>
          <a:lin ang="2520000" scaled="0"/>
        </a:gradFill>
      </a:bgFillStyleLst>
    </a:fmtScheme>
  </a:themeElements>
  <a:objectDefaults/>
  <a:extraClrSchemeLst/>
  <a:extLst>
    <a:ext uri="{05A4C25C-085E-4340-85A3-A5531E510DB2}">
      <thm15:themeFamily xmlns:thm15="http://schemas.microsoft.com/office/thememl/2012/main" name="Berlin" id="{7B5DBA9E-B069-418E-9360-A61BDD0615A4}" vid="{C0CBE056-4EF4-4D92-969E-947779DA7AAA}"/>
    </a:ext>
  </a:extLst>
</a:theme>
</file>

<file path=docProps/app.xml><?xml version="1.0" encoding="utf-8"?>
<Properties xmlns="http://schemas.openxmlformats.org/officeDocument/2006/extended-properties" xmlns:vt="http://schemas.openxmlformats.org/officeDocument/2006/docPropsVTypes">
  <Template>TM04033917[[fn=Берлин]]</Template>
  <TotalTime>54</TotalTime>
  <Words>272</Words>
  <Application>Microsoft Office PowerPoint</Application>
  <PresentationFormat>Широкоэкранный</PresentationFormat>
  <Paragraphs>22</Paragraphs>
  <Slides>10</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10</vt:i4>
      </vt:variant>
    </vt:vector>
  </HeadingPairs>
  <TitlesOfParts>
    <vt:vector size="16" baseType="lpstr">
      <vt:lpstr>Arial</vt:lpstr>
      <vt:lpstr>Calibri</vt:lpstr>
      <vt:lpstr>Monotype Corsiva</vt:lpstr>
      <vt:lpstr>Times New Roman</vt:lpstr>
      <vt:lpstr>Trebuchet MS</vt:lpstr>
      <vt:lpstr>Берлин</vt:lpstr>
      <vt:lpstr>Презентация PowerPoint</vt:lpstr>
      <vt:lpstr>Актуальность:</vt:lpstr>
      <vt:lpstr>Цель проекта.</vt:lpstr>
      <vt:lpstr>Задачи проекта:</vt:lpstr>
      <vt:lpstr>Работа с детьми. Познавательное развитие.</vt:lpstr>
      <vt:lpstr>Художественно-эстетическое развитие.</vt:lpstr>
      <vt:lpstr>Лепка: «Колосок».</vt:lpstr>
      <vt:lpstr>Аппликация: «Баранки».</vt:lpstr>
      <vt:lpstr>Взаимодействия с родителями.</vt:lpstr>
      <vt:lpstr>Спасибо за внимание.</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Sistemnik</dc:creator>
  <cp:lastModifiedBy>Sistemnik</cp:lastModifiedBy>
  <cp:revision>9</cp:revision>
  <dcterms:created xsi:type="dcterms:W3CDTF">2019-11-04T13:49:22Z</dcterms:created>
  <dcterms:modified xsi:type="dcterms:W3CDTF">2020-12-25T16:27:26Z</dcterms:modified>
</cp:coreProperties>
</file>