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6F9B8CD-342D-4579-98EC-A8FD6B7370E1}" type="datetimeFigureOut">
              <a:rPr lang="en-US" smtClean="0"/>
              <a:pPr/>
              <a:t>5/20/2024</a:t>
            </a:fld>
            <a:endParaRPr lang="en-US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5/20/2024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6F9B8CD-342D-4579-98EC-A8FD6B7370E1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5/20/2024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5/20/2024</a:t>
            </a:fld>
            <a:endParaRPr lang="en-US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5/20/2024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5/20/2024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00232" y="785794"/>
            <a:ext cx="6172200" cy="550072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Задачи на готовых чертежах</a:t>
            </a:r>
            <a:br>
              <a:rPr lang="ru-RU" dirty="0" smtClean="0"/>
            </a:br>
            <a:r>
              <a:rPr lang="ru-RU" dirty="0" smtClean="0"/>
              <a:t>Вертикальные углы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/>
              <a:t>Составила учитель математики </a:t>
            </a:r>
            <a:br>
              <a:rPr lang="ru-RU" sz="2000" dirty="0" smtClean="0"/>
            </a:br>
            <a:r>
              <a:rPr lang="ru-RU" sz="2000" dirty="0" smtClean="0"/>
              <a:t>филиала МОУ </a:t>
            </a:r>
            <a:r>
              <a:rPr lang="ru-RU" sz="2000" dirty="0" err="1" smtClean="0"/>
              <a:t>Большеключищенской</a:t>
            </a:r>
            <a:r>
              <a:rPr lang="ru-RU" sz="2000" dirty="0" smtClean="0"/>
              <a:t> СШ </a:t>
            </a:r>
            <a:br>
              <a:rPr lang="ru-RU" sz="2000" dirty="0" smtClean="0"/>
            </a:br>
            <a:r>
              <a:rPr lang="ru-RU" sz="2000" dirty="0" smtClean="0"/>
              <a:t>имени </a:t>
            </a:r>
            <a:r>
              <a:rPr lang="ru-RU" sz="2000" dirty="0" err="1" smtClean="0"/>
              <a:t>В.Н.Каштанкина</a:t>
            </a:r>
            <a:r>
              <a:rPr lang="ru-RU" sz="2000" dirty="0" smtClean="0"/>
              <a:t> в с. Елшанка</a:t>
            </a:r>
            <a:br>
              <a:rPr lang="ru-RU" sz="2000" dirty="0" smtClean="0"/>
            </a:br>
            <a:r>
              <a:rPr lang="ru-RU" sz="2000" dirty="0" smtClean="0"/>
              <a:t>Антипова Л.В.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32" y="428604"/>
            <a:ext cx="6172200" cy="1371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4865" y="1600200"/>
            <a:ext cx="7232269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5439" y="1600200"/>
            <a:ext cx="6951122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2996" y="1600200"/>
            <a:ext cx="703600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9112" y="1600200"/>
            <a:ext cx="7003775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52134" y="1600200"/>
            <a:ext cx="6877732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99893" y="1600200"/>
            <a:ext cx="6982214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0"/>
            <a:ext cx="7824790" cy="2714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3071810"/>
            <a:ext cx="6648450" cy="3167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6949" y="1600200"/>
            <a:ext cx="7188101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96141" y="1600200"/>
            <a:ext cx="698971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5922" y="1600200"/>
            <a:ext cx="7030155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88022" y="1600200"/>
            <a:ext cx="7205955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99893" y="1600200"/>
            <a:ext cx="6982214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22572" y="1600200"/>
            <a:ext cx="7136856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6222" y="1600200"/>
            <a:ext cx="7009556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Them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11</TotalTime>
  <Words>4</Words>
  <Application>Microsoft Office PowerPoint</Application>
  <PresentationFormat>Экран (4:3)</PresentationFormat>
  <Paragraphs>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Default Theme</vt:lpstr>
      <vt:lpstr>Задачи на готовых чертежах Вертикальные углы     Составила учитель математики  филиала МОУ Большеключищенской СШ  имени В.Н.Каштанкина в с. Елшанка Антипова Л.В.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Задачи на готовых чертежах Вертикальные углы     Составила учитель математики  филиала МОУ Большеключищенской СШ  имени В.Н.Каштанкина в с. Елшанка Антипова Л.В. </dc:title>
  <dc:creator>Для Любы</dc:creator>
  <cp:lastModifiedBy>Для Любы</cp:lastModifiedBy>
  <cp:revision>3</cp:revision>
  <dcterms:created xsi:type="dcterms:W3CDTF">2024-05-20T16:12:42Z</dcterms:created>
  <dcterms:modified xsi:type="dcterms:W3CDTF">2024-05-20T16:24:42Z</dcterms:modified>
</cp:coreProperties>
</file>