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58" r:id="rId5"/>
    <p:sldId id="259" r:id="rId6"/>
    <p:sldId id="260" r:id="rId7"/>
    <p:sldId id="261" r:id="rId8"/>
    <p:sldId id="266" r:id="rId9"/>
    <p:sldId id="262" r:id="rId10"/>
    <p:sldId id="265" r:id="rId11"/>
    <p:sldId id="268" r:id="rId12"/>
    <p:sldId id="267" r:id="rId13"/>
    <p:sldId id="269" r:id="rId14"/>
    <p:sldId id="271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599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54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588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22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99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9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499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919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67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23CE9-5507-46B9-A441-82F54681BBE7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80776-247B-45BB-B418-EEEB4219B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742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44958" y="65432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за чудо-красота!</a:t>
            </a:r>
            <a:b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Расписные ворота</a:t>
            </a:r>
            <a:b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Показались на пути!</a:t>
            </a:r>
            <a:b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них ни въехать,</a:t>
            </a:r>
            <a:b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 войти. </a:t>
            </a:r>
            <a:endParaRPr lang="ru-RU" sz="7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954" y="3451537"/>
            <a:ext cx="5228824" cy="261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4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6698" y="1231227"/>
            <a:ext cx="10178603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800" b="1" i="1" u="sng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Правило: При сложении и вычитании круглых чисел, всегда можно заменить их действиями с сотнями и десятками.</a:t>
            </a:r>
            <a:endParaRPr lang="ru-RU" sz="4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43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2304" y="600161"/>
            <a:ext cx="10307391" cy="24282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сравнению с осенним периодом весной частота дыхания у людей увеличивается на одну треть.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2654" y="2699197"/>
            <a:ext cx="3798194" cy="379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04824" y="693443"/>
            <a:ext cx="5782352" cy="46083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7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125</a:t>
            </a:r>
            <a:endParaRPr lang="ru-RU" sz="28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6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3540" y="367926"/>
            <a:ext cx="10217624" cy="32539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птицы умеют петь с рождения. Но просто «горланить» недостаточно, им нужно освоить песни, свойственные конкретно их виду. Окончательно у них получается это сделать только следующей весной, когда им исполнится около 300 дней.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786" y="3043451"/>
            <a:ext cx="4328378" cy="406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6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07072" y="2588512"/>
            <a:ext cx="4577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по учебнику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6241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9516" y="3583832"/>
            <a:ext cx="10599762" cy="2726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Китае, приход весны совпадает с празднованием китайского Нового года. Праздник выпадает на первый день первого лунного месяца — в январе или феврале.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797" y="-235424"/>
            <a:ext cx="5014037" cy="36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2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7881" y="477983"/>
            <a:ext cx="10763534" cy="32537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Кукушки возвращаются в нашу страну в середине апреля. Наши предки считали появление этой птицы символом весны.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05867" y="2318781"/>
            <a:ext cx="6186133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1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14735" y="420084"/>
            <a:ext cx="10067498" cy="6437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700 270 120 900 360 1000</a:t>
            </a:r>
            <a:endParaRPr lang="ru-RU" sz="6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300+400                   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120+140</a:t>
            </a:r>
            <a:endParaRPr lang="ru-RU" sz="4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300-30                       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770-70</a:t>
            </a:r>
            <a:endParaRPr lang="ru-RU" sz="4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60+60                         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210+60 </a:t>
            </a:r>
            <a:endParaRPr lang="ru-RU" sz="4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850+50                      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90+30</a:t>
            </a:r>
            <a:endParaRPr lang="ru-RU" sz="4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500+500                    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1000-100 </a:t>
            </a:r>
            <a:endParaRPr lang="ru-RU" sz="4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390-30                     910+90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15414" y="1716259"/>
            <a:ext cx="9573296" cy="2730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140, 560, 300, 472, 357, 800, 240, 980, 754, 601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8743" y="914335"/>
            <a:ext cx="10294513" cy="52096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Ранний прилет грачей и жаворонков — к теплой весне.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Птицы вьют гнезда на солнечной стороне — к холодному лету.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весной много паутины – к жаркому лету.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весной встретится белый заяц, то снег обязательно еще выпадет.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2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одуванчик зацвел ранней весной, лето будет коротким.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6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4502" y="411506"/>
            <a:ext cx="6096000" cy="30174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Числа плюсом прибавляем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ответ потом считаем.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 «плюс», то, без сомнения,</a:t>
            </a:r>
          </a:p>
          <a:p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действие —.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2502" y="2589857"/>
            <a:ext cx="26473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(сложение)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3383" y="3428999"/>
            <a:ext cx="5811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Антоним к слову сложение? 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08187" y="3370291"/>
            <a:ext cx="28504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(вычитание)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4502" y="4206586"/>
            <a:ext cx="10526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наибольшему трёхзначному числу добавьте один. 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55568" y="4852917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1000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7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7075" y="857322"/>
            <a:ext cx="10062693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-Вы записываетесь к врачу на _?___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-Речь бывает письменной и ?___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-Каким словом можно заменить решение примеров?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86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7345" y="2188266"/>
            <a:ext cx="103939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Приёмы устных вычислений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48636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4349" y="561525"/>
            <a:ext cx="10423302" cy="27269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000" b="1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Самыми первыми на весеннее потепление отзываются корни растений. Они начинают активно расти уже при температуре 7-8 градусов тепла.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705" y="2434107"/>
            <a:ext cx="5522644" cy="403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4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0614" y="986747"/>
            <a:ext cx="10097037" cy="326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3+6=9                      8-5=3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30+60=90               80-50=30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300+600=900        800-500=300</a:t>
            </a:r>
            <a:endParaRPr lang="ru-RU" sz="6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049" y="1571224"/>
            <a:ext cx="9830874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230+310=540                23дес.+31дес.=54дес. </a:t>
            </a: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320+40=360                  </a:t>
            </a: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32дес.+4дес.=36дес.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80+40=120                    8дес.+4дес.=12дес.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400-30=370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ru-RU" sz="40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40дес.-3дес.=37дес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3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319</Words>
  <Application>Microsoft Office PowerPoint</Application>
  <PresentationFormat>Широкоэкранный</PresentationFormat>
  <Paragraphs>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2024-04-15T12:45:06Z</dcterms:created>
  <dcterms:modified xsi:type="dcterms:W3CDTF">2024-04-15T13:13:42Z</dcterms:modified>
</cp:coreProperties>
</file>