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4"/>
  </p:notesMasterIdLst>
  <p:sldIdLst>
    <p:sldId id="260" r:id="rId2"/>
    <p:sldId id="258" r:id="rId3"/>
    <p:sldId id="261" r:id="rId4"/>
    <p:sldId id="262" r:id="rId5"/>
    <p:sldId id="263" r:id="rId6"/>
    <p:sldId id="264" r:id="rId7"/>
    <p:sldId id="267" r:id="rId8"/>
    <p:sldId id="266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C0A91-E6F6-4057-808E-E3A230C698A1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1D03F-F81E-49CA-B2A9-34D0D10585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1D03F-F81E-49CA-B2A9-34D0D1058512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C0661-97FD-431A-A52C-3094CF8576C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C04D1-56DF-4462-8BC8-D4D99DC96E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Откуда появляется хлеб </a:t>
            </a:r>
            <a:br>
              <a:rPr lang="ru-RU" b="1" dirty="0" smtClean="0"/>
            </a:br>
            <a:r>
              <a:rPr lang="ru-RU" b="1" dirty="0" smtClean="0"/>
              <a:t>и его значение </a:t>
            </a:r>
            <a:br>
              <a:rPr lang="ru-RU" b="1" dirty="0" smtClean="0"/>
            </a:br>
            <a:r>
              <a:rPr lang="ru-RU" b="1" dirty="0" smtClean="0"/>
              <a:t>в жизни человека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420889"/>
            <a:ext cx="4038600" cy="33123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Каждый день мы садимся за стол завтракать, обедать, ужинать и всегда на столе лежит хлеб. Почему он так важен в нашей жизни и откуда он появляется? </a:t>
            </a:r>
          </a:p>
        </p:txBody>
      </p:sp>
      <p:pic>
        <p:nvPicPr>
          <p:cNvPr id="7" name="Содержимое 6" descr="a0f16f0b2a927888aadfdea5f6d8d68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880"/>
            <a:ext cx="4038600" cy="3343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452320" y="6112203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№1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Вот такой небольшой кусочек был положен каждому человеку на один день. </a:t>
            </a:r>
            <a:br>
              <a:rPr lang="ru-RU" sz="3600" b="1" dirty="0"/>
            </a:br>
            <a:r>
              <a:rPr lang="ru-RU" sz="3600" b="1" dirty="0"/>
              <a:t>И благодаря такому маленькому кусочку в день многие люди смогли выжить</a:t>
            </a:r>
            <a:r>
              <a:rPr lang="ru-RU" sz="3600" b="1" dirty="0" smtClean="0"/>
              <a:t>.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Содержимое 3" descr="DFKoVtwQ0u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420888"/>
            <a:ext cx="5362285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308304" y="6237312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№10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6021288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 smtClean="0">
                <a:solidFill>
                  <a:prstClr val="black"/>
                </a:solidFill>
              </a:rPr>
              <a:t>125 грамм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25544" cy="149817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/>
              <a:t>Война закончилась и голод тоже, но и сейчас хлеб считается самым важным продуктом в жизни каждого человека</a:t>
            </a:r>
            <a:r>
              <a:rPr lang="ru-RU" sz="3200" b="1" dirty="0" smtClean="0"/>
              <a:t>.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83568" y="1916832"/>
            <a:ext cx="4038600" cy="413732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Про </a:t>
            </a:r>
            <a:r>
              <a:rPr lang="ru-RU" b="1" dirty="0"/>
              <a:t>хлеб сложено много пословиц и поговорок: </a:t>
            </a:r>
          </a:p>
          <a:p>
            <a:pPr>
              <a:buNone/>
            </a:pPr>
            <a:r>
              <a:rPr lang="ru-RU" b="1" dirty="0" smtClean="0"/>
              <a:t>    «</a:t>
            </a:r>
            <a:r>
              <a:rPr lang="ru-RU" b="1" dirty="0"/>
              <a:t>хлеб всему голова</a:t>
            </a:r>
            <a:r>
              <a:rPr lang="ru-RU" b="1" dirty="0" smtClean="0"/>
              <a:t>»</a:t>
            </a:r>
          </a:p>
          <a:p>
            <a:pPr>
              <a:buNone/>
            </a:pPr>
            <a:r>
              <a:rPr lang="ru-RU" b="1" dirty="0" smtClean="0"/>
              <a:t>    «</a:t>
            </a:r>
            <a:r>
              <a:rPr lang="ru-RU" b="1" dirty="0"/>
              <a:t>будет хлеб – </a:t>
            </a:r>
            <a:endParaRPr lang="ru-RU" b="1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будет </a:t>
            </a:r>
            <a:r>
              <a:rPr lang="ru-RU" b="1" dirty="0"/>
              <a:t>и обед». </a:t>
            </a:r>
          </a:p>
          <a:p>
            <a:endParaRPr lang="ru-RU" b="1" dirty="0"/>
          </a:p>
        </p:txBody>
      </p:sp>
      <p:pic>
        <p:nvPicPr>
          <p:cNvPr id="10" name="Содержимое 9" descr="p7983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2060848"/>
            <a:ext cx="4038600" cy="2691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971600" y="5157192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/>
              <a:t>Каждый день в мире съедается 9 миллионов буханок хлеба!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36296" y="6237312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№</a:t>
            </a:r>
            <a:r>
              <a:rPr lang="ru-RU" b="1" dirty="0" smtClean="0">
                <a:solidFill>
                  <a:prstClr val="black"/>
                </a:solidFill>
              </a:rPr>
              <a:t>11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Берегите и уважайте хлеб!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Цените </a:t>
            </a:r>
            <a:r>
              <a:rPr lang="ru-RU" b="1" dirty="0"/>
              <a:t>труд людей, которые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выращивают </a:t>
            </a:r>
            <a:r>
              <a:rPr lang="ru-RU" b="1" dirty="0"/>
              <a:t>и выпекают хлеб!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9" name="Содержимое 8" descr="cultivate-your-skill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6246"/>
            <a:ext cx="4038600" cy="2693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9" descr="inx960x6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16981"/>
            <a:ext cx="4038600" cy="2692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2267744" y="5445224"/>
            <a:ext cx="46634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Спасибо за внимание!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80312" y="6237312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№</a:t>
            </a:r>
            <a:r>
              <a:rPr lang="ru-RU" b="1" dirty="0" smtClean="0">
                <a:solidFill>
                  <a:prstClr val="black"/>
                </a:solidFill>
              </a:rPr>
              <a:t>12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274638"/>
            <a:ext cx="7560840" cy="1354162"/>
          </a:xfrm>
        </p:spPr>
        <p:txBody>
          <a:bodyPr>
            <a:noAutofit/>
          </a:bodyPr>
          <a:lstStyle/>
          <a:p>
            <a:r>
              <a:rPr lang="ru-RU" sz="2700" b="1" dirty="0"/>
              <a:t>Многие знают, что хлеб </a:t>
            </a:r>
            <a:r>
              <a:rPr lang="ru-RU" sz="2700" b="1" dirty="0" smtClean="0"/>
              <a:t>пекут на хлебном заводе </a:t>
            </a:r>
            <a:br>
              <a:rPr lang="ru-RU" sz="2700" b="1" dirty="0" smtClean="0"/>
            </a:br>
            <a:r>
              <a:rPr lang="ru-RU" sz="2700" b="1" dirty="0" smtClean="0"/>
              <a:t>в </a:t>
            </a:r>
            <a:r>
              <a:rPr lang="ru-RU" sz="2700" b="1" dirty="0"/>
              <a:t>специальных печах </a:t>
            </a:r>
            <a:r>
              <a:rPr lang="ru-RU" sz="2700" b="1" dirty="0" smtClean="0"/>
              <a:t>из муки. </a:t>
            </a:r>
            <a:br>
              <a:rPr lang="ru-RU" sz="2700" b="1" dirty="0" smtClean="0"/>
            </a:br>
            <a:r>
              <a:rPr lang="ru-RU" sz="2700" b="1" dirty="0" smtClean="0"/>
              <a:t>А </a:t>
            </a:r>
            <a:r>
              <a:rPr lang="ru-RU" sz="2700" b="1" dirty="0"/>
              <a:t>откуда берется мука -  </a:t>
            </a:r>
            <a:r>
              <a:rPr lang="ru-RU" sz="2700" b="1" dirty="0" smtClean="0"/>
              <a:t>многие не </a:t>
            </a:r>
            <a:r>
              <a:rPr lang="ru-RU" sz="2700" b="1" dirty="0"/>
              <a:t>задумываются. </a:t>
            </a:r>
          </a:p>
        </p:txBody>
      </p:sp>
      <p:pic>
        <p:nvPicPr>
          <p:cNvPr id="9" name="Содержимое 8" descr="0_b876d_64006e02_XXL_Fotor_Coll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44824"/>
            <a:ext cx="7416825" cy="4525964"/>
          </a:xfrm>
        </p:spPr>
      </p:pic>
      <p:sp>
        <p:nvSpPr>
          <p:cNvPr id="10" name="Прямоугольник 9"/>
          <p:cNvSpPr/>
          <p:nvPr/>
        </p:nvSpPr>
        <p:spPr>
          <a:xfrm>
            <a:off x="7596336" y="6309320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№2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8" name="Содержимое 7" descr="c3bc29504e8a4dc3a62eb232c1001b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467845"/>
            <a:ext cx="4038600" cy="2790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524328" y="6309320"/>
            <a:ext cx="121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№3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7739"/>
            <a:ext cx="86044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Мы знаем, что хлеб бывает «черный» и «белый». «Черный» хлеб делается из ржаной муки, 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 «белый» хлеб делается из пшеничной муки.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1" name="Содержимое 10" descr="9eb06fbeb786dfae71f30568e5b62f85380aacc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420888"/>
            <a:ext cx="4038600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Вырастить </a:t>
            </a:r>
            <a:r>
              <a:rPr lang="ru-RU" b="1" dirty="0" smtClean="0"/>
              <a:t>хлеб это тяжелая работа!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4355976" cy="55446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 Ранней </a:t>
            </a:r>
            <a:r>
              <a:rPr lang="ru-RU" b="1" dirty="0"/>
              <a:t>весной люди сажают зерна ржи и пшеницы в землю. 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Через </a:t>
            </a:r>
            <a:r>
              <a:rPr lang="ru-RU" b="1" dirty="0"/>
              <a:t>время зерна прорастают, они напиваются дождевой воды и тянутся к солнцу.  </a:t>
            </a: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 smtClean="0"/>
              <a:t>     За </a:t>
            </a:r>
            <a:r>
              <a:rPr lang="ru-RU" b="1" dirty="0"/>
              <a:t>лето колоски окрепнут, наберутся сил. </a:t>
            </a: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 smtClean="0"/>
              <a:t>      Осенью </a:t>
            </a:r>
            <a:r>
              <a:rPr lang="ru-RU" b="1" dirty="0"/>
              <a:t>колоски созревают и становятся золотистого цвета. Наступает время собирать урожай.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24328" y="6309320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№4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" name="Содержимое 7" descr="5_04-posevy_Fotor_Collage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908720"/>
            <a:ext cx="4032448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На поля </a:t>
            </a:r>
            <a:r>
              <a:rPr lang="ru-RU" sz="3400" b="1" dirty="0" smtClean="0"/>
              <a:t>выходит</a:t>
            </a:r>
            <a:r>
              <a:rPr lang="ru-RU" sz="3200" b="1" dirty="0" smtClean="0"/>
              <a:t> тяжелая техника и люди.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908720"/>
            <a:ext cx="4038600" cy="32403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Комбайны </a:t>
            </a:r>
            <a:r>
              <a:rPr lang="ru-RU" b="1" dirty="0"/>
              <a:t>аккуратно срезают колоски, зерно грузят в специальные машины и везут на мельницу. </a:t>
            </a:r>
          </a:p>
        </p:txBody>
      </p:sp>
      <p:pic>
        <p:nvPicPr>
          <p:cNvPr id="5" name="Содержимое 4" descr="4375152_Fotor_Collag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  <p:sp>
        <p:nvSpPr>
          <p:cNvPr id="6" name="Прямоугольник 5"/>
          <p:cNvSpPr/>
          <p:nvPr/>
        </p:nvSpPr>
        <p:spPr>
          <a:xfrm>
            <a:off x="7308304" y="6309320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№5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1506" name="AutoShape 2" descr="https://gorod24.online/thrumbs/news/new_74103_1000_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Содержимое 3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933056"/>
            <a:ext cx="331236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 мельнице </a:t>
            </a:r>
            <a:r>
              <a:rPr lang="ru-RU" sz="2800" b="1" dirty="0"/>
              <a:t>зерно перебирают и перетирают.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Так </a:t>
            </a:r>
            <a:r>
              <a:rPr lang="ru-RU" sz="2800" b="1" dirty="0"/>
              <a:t>получается мука.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А </a:t>
            </a:r>
            <a:r>
              <a:rPr lang="ru-RU" sz="2800" b="1" dirty="0"/>
              <a:t>уже из нее можно испечь хлеб, булочки, баранки и многое другое. </a:t>
            </a:r>
          </a:p>
        </p:txBody>
      </p:sp>
      <p:pic>
        <p:nvPicPr>
          <p:cNvPr id="8" name="Содержимое 7" descr="farine-e-molin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852936"/>
            <a:ext cx="403860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vypechka_hleb_pirozhki_varene_75134_1600x12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85293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524328" y="6237312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№6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400" b="1" u="sng" dirty="0" smtClean="0"/>
              <a:t>Почему хлеб так важен в нашей жизни?</a:t>
            </a:r>
            <a:endParaRPr lang="ru-RU" sz="3400" u="sng" dirty="0"/>
          </a:p>
        </p:txBody>
      </p:sp>
      <p:pic>
        <p:nvPicPr>
          <p:cNvPr id="5" name="Содержимое 4" descr="____20180114_20108137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3356992"/>
            <a:ext cx="403860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be28b378b65565aa72fb18100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868144" y="3356992"/>
            <a:ext cx="2394586" cy="3013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55576" y="980728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Сейчас хлеб на столе для нас привычное дело, а когда-то он помог выжить и не умереть от голода очень многим людям. Во время Великой Отечественной Войны фашисты напали на нашу страну. Они разорили много городов и деревень. Был страшный голод.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24328" y="6372036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№7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А так же фашисты окружили город Ленинград в плотное кольцо и не давали машинам с продуктами провезти людям еду. Люди умирали от того, что им нечего было есть. И многим помог выжить хлеб. </a:t>
            </a:r>
            <a:endParaRPr lang="ru-RU" sz="3600" b="1" dirty="0"/>
          </a:p>
        </p:txBody>
      </p:sp>
      <p:pic>
        <p:nvPicPr>
          <p:cNvPr id="6" name="Содержимое 5" descr="img23_Foto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924944"/>
            <a:ext cx="3888432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524328" y="6237312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№8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3" name="Содержимое 12" descr="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24128" y="2924944"/>
            <a:ext cx="2342561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Так как зерна было очень мало, то испечь много хлеба было невозможно. Хлеба выпекали очень мало. Его делили на равные кусочки, чтобы всем хватило. </a:t>
            </a:r>
            <a:endParaRPr lang="ru-RU" sz="2400" b="1" dirty="0"/>
          </a:p>
        </p:txBody>
      </p:sp>
      <p:pic>
        <p:nvPicPr>
          <p:cNvPr id="6" name="Содержимое 5" descr="113681_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2420888"/>
            <a:ext cx="5616823" cy="3677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236296" y="6237312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prstClr val="black"/>
                </a:solidFill>
              </a:rPr>
              <a:t>Слайд </a:t>
            </a:r>
            <a:r>
              <a:rPr lang="ru-RU" b="1" dirty="0" smtClean="0">
                <a:solidFill>
                  <a:prstClr val="black"/>
                </a:solidFill>
              </a:rPr>
              <a:t>№9</a:t>
            </a:r>
            <a:endParaRPr lang="ru-RU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10520</TotalTime>
  <Words>396</Words>
  <Application>Microsoft Office PowerPoint</Application>
  <PresentationFormat>Экран (4:3)</PresentationFormat>
  <Paragraphs>45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Откуда появляется хлеб  и его значение  в жизни человека</vt:lpstr>
      <vt:lpstr>Многие знают, что хлеб пекут на хлебном заводе  в специальных печах из муки.  А откуда берется мука -  многие не задумываются. </vt:lpstr>
      <vt:lpstr> </vt:lpstr>
      <vt:lpstr>Вырастить хлеб это тяжелая работа! </vt:lpstr>
      <vt:lpstr>На поля выходит тяжелая техника и люди. </vt:lpstr>
      <vt:lpstr>На мельнице зерно перебирают и перетирают.  Так получается мука.  А уже из нее можно испечь хлеб, булочки, баранки и многое другое. </vt:lpstr>
      <vt:lpstr>Почему хлеб так важен в нашей жизни?</vt:lpstr>
      <vt:lpstr>А так же фашисты окружили город Ленинград в плотное кольцо и не давали машинам с продуктами провезти людям еду. Люди умирали от того, что им нечего было есть. И многим помог выжить хлеб. </vt:lpstr>
      <vt:lpstr>Так как зерна было очень мало, то испечь много хлеба было невозможно. Хлеба выпекали очень мало. Его делили на равные кусочки, чтобы всем хватило. </vt:lpstr>
      <vt:lpstr>Вот такой небольшой кусочек был положен каждому человеку на один день.  И благодаря такому маленькому кусочку в день многие люди смогли выжить. </vt:lpstr>
      <vt:lpstr>Война закончилась и голод тоже, но и сейчас хлеб считается самым важным продуктом в жизни каждого человека. </vt:lpstr>
      <vt:lpstr>Берегите и уважайте хлеб!  Цените труд людей, которые  выращивают и выпекают хлеб!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появляется хлеб и его значение в жизни каждого человека</dc:title>
  <dc:creator>пк</dc:creator>
  <cp:lastModifiedBy>пк</cp:lastModifiedBy>
  <cp:revision>54</cp:revision>
  <dcterms:created xsi:type="dcterms:W3CDTF">2019-01-27T10:36:22Z</dcterms:created>
  <dcterms:modified xsi:type="dcterms:W3CDTF">2019-02-03T17:56:22Z</dcterms:modified>
</cp:coreProperties>
</file>