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29"/>
  </p:notesMasterIdLst>
  <p:sldIdLst>
    <p:sldId id="256" r:id="rId2"/>
    <p:sldId id="265" r:id="rId3"/>
    <p:sldId id="266" r:id="rId4"/>
    <p:sldId id="267" r:id="rId5"/>
    <p:sldId id="268" r:id="rId6"/>
    <p:sldId id="269" r:id="rId7"/>
    <p:sldId id="257" r:id="rId8"/>
    <p:sldId id="270" r:id="rId9"/>
    <p:sldId id="289" r:id="rId10"/>
    <p:sldId id="271" r:id="rId11"/>
    <p:sldId id="284" r:id="rId12"/>
    <p:sldId id="272" r:id="rId13"/>
    <p:sldId id="283" r:id="rId14"/>
    <p:sldId id="285" r:id="rId15"/>
    <p:sldId id="273" r:id="rId16"/>
    <p:sldId id="274" r:id="rId17"/>
    <p:sldId id="287" r:id="rId18"/>
    <p:sldId id="290" r:id="rId19"/>
    <p:sldId id="275" r:id="rId20"/>
    <p:sldId id="276" r:id="rId21"/>
    <p:sldId id="291" r:id="rId22"/>
    <p:sldId id="278" r:id="rId23"/>
    <p:sldId id="277" r:id="rId24"/>
    <p:sldId id="292" r:id="rId25"/>
    <p:sldId id="279" r:id="rId26"/>
    <p:sldId id="281" r:id="rId27"/>
    <p:sldId id="282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-778" y="-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EB8832-BFA3-4625-8F6B-BF2091140508}" type="datetimeFigureOut">
              <a:rPr lang="ru-RU" smtClean="0"/>
              <a:pPr/>
              <a:t>06.04.2024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1158EA-C351-478E-B58D-EA2D013192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158EA-C351-478E-B58D-EA2D0131921C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E88B1-9A30-4354-966B-13A6995BEB8F}" type="datetimeFigureOut">
              <a:rPr lang="ru-RU" smtClean="0"/>
              <a:pPr/>
              <a:t>06.04.2024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EF01-C8ED-46C8-878D-3FAC148EA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74138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E88B1-9A30-4354-966B-13A6995BEB8F}" type="datetimeFigureOut">
              <a:rPr lang="ru-RU" smtClean="0"/>
              <a:pPr/>
              <a:t>06.04.2024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EF01-C8ED-46C8-878D-3FAC148EA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67115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E88B1-9A30-4354-966B-13A6995BEB8F}" type="datetimeFigureOut">
              <a:rPr lang="ru-RU" smtClean="0"/>
              <a:pPr/>
              <a:t>06.04.2024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EF01-C8ED-46C8-878D-3FAC148EA0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98455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E88B1-9A30-4354-966B-13A6995BEB8F}" type="datetimeFigureOut">
              <a:rPr lang="ru-RU" smtClean="0"/>
              <a:pPr/>
              <a:t>06.04.2024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EF01-C8ED-46C8-878D-3FAC148EA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76143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E88B1-9A30-4354-966B-13A6995BEB8F}" type="datetimeFigureOut">
              <a:rPr lang="ru-RU" smtClean="0"/>
              <a:pPr/>
              <a:t>06.04.2024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EF01-C8ED-46C8-878D-3FAC148EA0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4022968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E88B1-9A30-4354-966B-13A6995BEB8F}" type="datetimeFigureOut">
              <a:rPr lang="ru-RU" smtClean="0"/>
              <a:pPr/>
              <a:t>06.04.2024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EF01-C8ED-46C8-878D-3FAC148EA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194822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E88B1-9A30-4354-966B-13A6995BEB8F}" type="datetimeFigureOut">
              <a:rPr lang="ru-RU" smtClean="0"/>
              <a:pPr/>
              <a:t>06.04.2024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EF01-C8ED-46C8-878D-3FAC148EA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496308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E88B1-9A30-4354-966B-13A6995BEB8F}" type="datetimeFigureOut">
              <a:rPr lang="ru-RU" smtClean="0"/>
              <a:pPr/>
              <a:t>06.04.2024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EF01-C8ED-46C8-878D-3FAC148EA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45546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E88B1-9A30-4354-966B-13A6995BEB8F}" type="datetimeFigureOut">
              <a:rPr lang="ru-RU" smtClean="0"/>
              <a:pPr/>
              <a:t>06.04.2024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EF01-C8ED-46C8-878D-3FAC148EA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79553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E88B1-9A30-4354-966B-13A6995BEB8F}" type="datetimeFigureOut">
              <a:rPr lang="ru-RU" smtClean="0"/>
              <a:pPr/>
              <a:t>06.04.2024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EF01-C8ED-46C8-878D-3FAC148EA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7577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E88B1-9A30-4354-966B-13A6995BEB8F}" type="datetimeFigureOut">
              <a:rPr lang="ru-RU" smtClean="0"/>
              <a:pPr/>
              <a:t>06.04.2024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EF01-C8ED-46C8-878D-3FAC148EA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17121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E88B1-9A30-4354-966B-13A6995BEB8F}" type="datetimeFigureOut">
              <a:rPr lang="ru-RU" smtClean="0"/>
              <a:pPr/>
              <a:t>06.04.2024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EF01-C8ED-46C8-878D-3FAC148EA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18625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E88B1-9A30-4354-966B-13A6995BEB8F}" type="datetimeFigureOut">
              <a:rPr lang="ru-RU" smtClean="0"/>
              <a:pPr/>
              <a:t>06.04.2024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EF01-C8ED-46C8-878D-3FAC148EA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8821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E88B1-9A30-4354-966B-13A6995BEB8F}" type="datetimeFigureOut">
              <a:rPr lang="ru-RU" smtClean="0"/>
              <a:pPr/>
              <a:t>06.04.2024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EF01-C8ED-46C8-878D-3FAC148EA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4952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E88B1-9A30-4354-966B-13A6995BEB8F}" type="datetimeFigureOut">
              <a:rPr lang="ru-RU" smtClean="0"/>
              <a:pPr/>
              <a:t>06.04.2024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EF01-C8ED-46C8-878D-3FAC148EA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5234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E88B1-9A30-4354-966B-13A6995BEB8F}" type="datetimeFigureOut">
              <a:rPr lang="ru-RU" smtClean="0"/>
              <a:pPr/>
              <a:t>06.04.2024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EF01-C8ED-46C8-878D-3FAC148EA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8993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FE88B1-9A30-4354-966B-13A6995BEB8F}" type="datetimeFigureOut">
              <a:rPr lang="ru-RU" smtClean="0"/>
              <a:pPr/>
              <a:t>06.04.2024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180EF01-C8ED-46C8-878D-3FAC148EA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93216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gi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0398" y="1297042"/>
            <a:ext cx="7302719" cy="53244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05702" y="197361"/>
            <a:ext cx="7766936" cy="16463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История поздравительной  открытки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297214" y="5453964"/>
            <a:ext cx="6436210" cy="1096899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Автор проекта </a:t>
            </a:r>
            <a:r>
              <a:rPr lang="ru-RU" b="1" dirty="0" err="1" smtClean="0">
                <a:solidFill>
                  <a:schemeClr val="tx1"/>
                </a:solidFill>
              </a:rPr>
              <a:t>Плющай</a:t>
            </a:r>
            <a:r>
              <a:rPr lang="ru-RU" b="1" dirty="0" smtClean="0">
                <a:solidFill>
                  <a:schemeClr val="tx1"/>
                </a:solidFill>
              </a:rPr>
              <a:t> Иван, ученик 5 «Б» класса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Руководитель проекта Пилипенко Татьяна Анатольевна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Учитель истории МБОУ «СОШ №8» с. Спасское 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75343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Родина открытки Англия?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8506" y="1403845"/>
            <a:ext cx="8596668" cy="1607370"/>
          </a:xfrm>
        </p:spPr>
        <p:txBody>
          <a:bodyPr/>
          <a:lstStyle/>
          <a:p>
            <a:r>
              <a:rPr lang="ru-RU" b="1" dirty="0" smtClean="0"/>
              <a:t>Англичане голосуют за 1794 г., когда некий художник </a:t>
            </a:r>
            <a:r>
              <a:rPr lang="ru-RU" b="1" dirty="0" err="1" smtClean="0"/>
              <a:t>Добсон</a:t>
            </a:r>
            <a:r>
              <a:rPr lang="ru-RU" b="1" dirty="0" smtClean="0"/>
              <a:t> отправил своему другу изображение счастливого семейства вокруг елки с поздравительным посланием на другой стороне. Несомненно - первые открытки появились именно к Рождеству. </a:t>
            </a:r>
          </a:p>
          <a:p>
            <a:endParaRPr lang="ru-RU" dirty="0"/>
          </a:p>
        </p:txBody>
      </p:sp>
      <p:pic>
        <p:nvPicPr>
          <p:cNvPr id="4" name="Рисунок 3" descr="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06620" y="2437086"/>
            <a:ext cx="2948940" cy="4191000"/>
          </a:xfrm>
          <a:prstGeom prst="rect">
            <a:avLst/>
          </a:prstGeom>
        </p:spPr>
      </p:pic>
      <p:pic>
        <p:nvPicPr>
          <p:cNvPr id="6" name="Рисунок 5" descr="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2919" y="3038804"/>
            <a:ext cx="2391156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59525" y="0"/>
            <a:ext cx="1007295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8507" y="294289"/>
            <a:ext cx="8596668" cy="651641"/>
          </a:xfrm>
        </p:spPr>
        <p:txBody>
          <a:bodyPr>
            <a:normAutofit/>
          </a:bodyPr>
          <a:lstStyle/>
          <a:p>
            <a:r>
              <a:rPr lang="ru-RU" dirty="0" smtClean="0"/>
              <a:t>Печатные открытки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0493" y="962411"/>
            <a:ext cx="9759438" cy="364112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Первой печатной рождественской открыткой стала поздравительная карточка, разработанная в 1840 году по заказу сэра Генри </a:t>
            </a:r>
            <a:r>
              <a:rPr lang="ru-RU" b="1" dirty="0" err="1" smtClean="0">
                <a:solidFill>
                  <a:schemeClr val="tx1"/>
                </a:solidFill>
              </a:rPr>
              <a:t>Коула</a:t>
            </a:r>
            <a:r>
              <a:rPr lang="ru-RU" b="1" dirty="0" smtClean="0">
                <a:solidFill>
                  <a:schemeClr val="tx1"/>
                </a:solidFill>
              </a:rPr>
              <a:t>.  На карточке размером 12*7 см художник нарисовал семью, сидящую за праздничным столом, дополнив подписью: «Весёлого Рождества и счастливого Нового года!».</a:t>
            </a:r>
          </a:p>
          <a:p>
            <a:r>
              <a:rPr lang="ru-RU" dirty="0" smtClean="0"/>
              <a:t> </a:t>
            </a:r>
            <a:r>
              <a:rPr lang="ru-RU" b="1" dirty="0" smtClean="0">
                <a:solidFill>
                  <a:schemeClr val="tx1"/>
                </a:solidFill>
              </a:rPr>
              <a:t>Он сделал 1000 поздравительных карточек, и все они были посланы по почте в конверте многочисленным знакомым.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 Позднее, в начале XIX века диапазон выпускаемых открыток расширяется.  К рождественским добавляются новогодние, а также столь популярные сегодня "</a:t>
            </a:r>
            <a:r>
              <a:rPr lang="ru-RU" b="1" dirty="0" err="1" smtClean="0">
                <a:solidFill>
                  <a:schemeClr val="tx1"/>
                </a:solidFill>
              </a:rPr>
              <a:t>валентинки</a:t>
            </a:r>
            <a:r>
              <a:rPr lang="ru-RU" b="1" dirty="0" smtClean="0">
                <a:solidFill>
                  <a:schemeClr val="tx1"/>
                </a:solidFill>
              </a:rPr>
              <a:t>". 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 Во многих странах открытки продавались долгое время в виде сувенира.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             Возможно, что именно так началась история создания открытки.</a:t>
            </a:r>
          </a:p>
          <a:p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121" y="0"/>
            <a:ext cx="1092160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404860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851" y="614855"/>
            <a:ext cx="8596668" cy="746234"/>
          </a:xfrm>
        </p:spPr>
        <p:txBody>
          <a:bodyPr/>
          <a:lstStyle/>
          <a:p>
            <a:r>
              <a:rPr lang="ru-RU" dirty="0" smtClean="0"/>
              <a:t>Открытки в России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5085" y="1325018"/>
            <a:ext cx="8596668" cy="2569066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b="1" dirty="0" smtClean="0"/>
              <a:t>В России история создания открытки началась позднее -  лишь в 1872 году появились первые открытые письма.  Они не были иллюстрированными, и были выполнены на бумаге разных цветов.</a:t>
            </a:r>
          </a:p>
          <a:p>
            <a:r>
              <a:rPr lang="ru-RU" b="1" dirty="0" smtClean="0"/>
              <a:t>             Открытки, напечатанные на бумаге чёрного цвета, можно было отправлять как внутри города, так и в другие города, в зависимости от наклеенных марок. Открытки на коричневой бумаге были предназначены для отправки внутри города, а зелёные -  для иногородних отправлений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5" name="Рисунок 4" descr="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67048" y="3484179"/>
            <a:ext cx="4876800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4272" y="294290"/>
            <a:ext cx="8596668" cy="714703"/>
          </a:xfrm>
        </p:spPr>
        <p:txBody>
          <a:bodyPr/>
          <a:lstStyle/>
          <a:p>
            <a:r>
              <a:rPr lang="ru-RU" dirty="0" smtClean="0"/>
              <a:t>Открытки советского периода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72965" y="1009707"/>
            <a:ext cx="9317421" cy="2127632"/>
          </a:xfrm>
        </p:spPr>
        <p:txBody>
          <a:bodyPr/>
          <a:lstStyle/>
          <a:p>
            <a:r>
              <a:rPr lang="ru-RU" b="1" dirty="0" smtClean="0"/>
              <a:t>По поводу появления первых советских поздравительных открыток существуют некоторые разногласия. Одни источники утверждают, что впервые они были изданы ограниченным тиражом к Новому, в 1942 году. По другой версии, в декабре 1944 из освобожденных от фашизма стран Европы советские солдаты стали присылать своим родственникам невиданные доселе красочные иностранные новогодние открытки</a:t>
            </a:r>
            <a:endParaRPr lang="ru-RU" b="1" dirty="0"/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882" y="2939669"/>
            <a:ext cx="5424702" cy="36345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7765" y="0"/>
            <a:ext cx="986982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6951" y="240425"/>
            <a:ext cx="8508123" cy="63810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4193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Актуальность проекта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0852" y="1451141"/>
            <a:ext cx="8596668" cy="3880773"/>
          </a:xfrm>
        </p:spPr>
        <p:txBody>
          <a:bodyPr/>
          <a:lstStyle/>
          <a:p>
            <a:r>
              <a:rPr lang="ru-RU" b="1" dirty="0" smtClean="0"/>
              <a:t>В каждой семье в Семейном альбоме или на полке у бабушки хранятся поздравительные открытки. Родители, беря их в руки, вспоминают особенные события в их жизни. Вспоминают людей, авторов почтовых посланий, на этих открытках и события в жизни, которые произошли в это год.</a:t>
            </a:r>
          </a:p>
          <a:p>
            <a:r>
              <a:rPr lang="ru-RU" b="1" dirty="0" smtClean="0"/>
              <a:t>После   просмотра  семейного  архива у меня было хорошее настроение: теплое, душевное.  Мне захотелось узнать,  как появилась первая открытка?  Какими были первые открытки? Какова функция открытки?  Какие есть способы поздравления? Кто пользуется такими способами  поздравления?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7007" y="3058509"/>
            <a:ext cx="5536302" cy="402020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3100" y="294290"/>
            <a:ext cx="8596668" cy="57281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Послевоенные открытки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3196" y="993940"/>
            <a:ext cx="9980156" cy="2364115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На первых советских новогодних открытках изображались счастливые мамы с ребятишками, башни Кремля, позднее к ним присоединились Дед Мороз и Снегурочка. А уже через некоторое время промышленность выпускала широчайший ассортимент открыток, приятно радовавших глаз на витринах газетных киосков, заполненных традиционно неброской печатной продукцией. И пусть качество печати и яркость красок советских открыток уступали импортным, эти недостатки искупались оригинальностью сюжетов и высоким профессионализмом художников.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7" name="Рисунок 6" descr="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70042" y="3105807"/>
            <a:ext cx="5221958" cy="37521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104831" cy="4035972"/>
          </a:xfrm>
          <a:prstGeom prst="rect">
            <a:avLst/>
          </a:prstGeom>
        </p:spPr>
      </p:pic>
      <p:pic>
        <p:nvPicPr>
          <p:cNvPr id="4" name="Рисунок 3" descr="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53620" y="0"/>
            <a:ext cx="5327904" cy="3803904"/>
          </a:xfrm>
          <a:prstGeom prst="rect">
            <a:avLst/>
          </a:prstGeom>
        </p:spPr>
      </p:pic>
      <p:pic>
        <p:nvPicPr>
          <p:cNvPr id="5" name="Рисунок 4" descr="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74955" y="2680138"/>
            <a:ext cx="3108536" cy="43985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258" y="3200399"/>
            <a:ext cx="5855279" cy="40359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56593"/>
          </a:xfrm>
        </p:spPr>
        <p:txBody>
          <a:bodyPr/>
          <a:lstStyle/>
          <a:p>
            <a:r>
              <a:rPr lang="ru-RU" dirty="0" smtClean="0"/>
              <a:t>Открытки сегодня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82740" y="1356548"/>
            <a:ext cx="9333769" cy="1575839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b="1" dirty="0" smtClean="0"/>
              <a:t>Сейчас наметилась новая страница истории. Открытки редко отправляют по почте, для связи имеются новые и оперативные средства. Однако открытки часто дарят лично. Поэтому большое распространение получили большие открытки, и открытки, сделанные своими руками.</a:t>
            </a:r>
            <a:endParaRPr lang="ru-RU" b="1" dirty="0"/>
          </a:p>
        </p:txBody>
      </p:sp>
      <p:pic>
        <p:nvPicPr>
          <p:cNvPr id="4" name="Рисунок 3" descr="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0263" y="2680138"/>
            <a:ext cx="3988675" cy="3988675"/>
          </a:xfrm>
          <a:prstGeom prst="rect">
            <a:avLst/>
          </a:prstGeom>
        </p:spPr>
      </p:pic>
      <p:pic>
        <p:nvPicPr>
          <p:cNvPr id="5" name="Рисунок 4" descr="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65931" y="2301765"/>
            <a:ext cx="3626069" cy="3626069"/>
          </a:xfrm>
          <a:prstGeom prst="rect">
            <a:avLst/>
          </a:prstGeom>
        </p:spPr>
      </p:pic>
      <p:pic>
        <p:nvPicPr>
          <p:cNvPr id="8" name="Рисунок 7" descr="2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40469" y="3626069"/>
            <a:ext cx="4039914" cy="32319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57352"/>
            <a:ext cx="8596668" cy="762000"/>
          </a:xfrm>
        </p:spPr>
        <p:txBody>
          <a:bodyPr/>
          <a:lstStyle/>
          <a:p>
            <a:r>
              <a:rPr lang="ru-RU" dirty="0" smtClean="0"/>
              <a:t>Результаты анкетирования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82739" y="1151596"/>
            <a:ext cx="9759439" cy="5044253"/>
          </a:xfrm>
        </p:spPr>
        <p:txBody>
          <a:bodyPr>
            <a:normAutofit fontScale="92500" lnSpcReduction="10000"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Проведено анкетирование «Отношение одноклассников  и работников школы к поздравительной открытке»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.Даришь ли ты поздравительные открытки своим друзьям, близким.  Почему? 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Какие открытки предпочитаешь: приобретенные в магазине или самостоятельно изготовленные?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Делаешь ли ты открытки своими руками?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Ты отправляешь открытки по почте или даришь лично?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Как ты думаешь, кто больше пользуется,  или пользовался поздравительными открытками:   дети,  мамы - папы, бабушки – дедушки, прабабушки- прадедушки?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Какие есть способы отправления открыток? Какими способами ты отправляешь поздравления?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6976" y="0"/>
            <a:ext cx="8596668" cy="762000"/>
          </a:xfrm>
        </p:spPr>
        <p:txBody>
          <a:bodyPr/>
          <a:lstStyle/>
          <a:p>
            <a:pPr algn="ctr"/>
            <a:r>
              <a:rPr lang="ru-RU" b="1" dirty="0" smtClean="0"/>
              <a:t>Результаты анкетирования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82739" y="1151596"/>
            <a:ext cx="9759439" cy="504425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9324" y="1019210"/>
          <a:ext cx="11006084" cy="5313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9843"/>
                <a:gridCol w="6892525"/>
                <a:gridCol w="973143"/>
                <a:gridCol w="901675"/>
                <a:gridCol w="1418898"/>
              </a:tblGrid>
              <a:tr h="698584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Bef>
                          <a:spcPts val="480"/>
                        </a:spcBef>
                        <a:spcAft>
                          <a:spcPts val="6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№ п.п.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Bef>
                          <a:spcPts val="480"/>
                        </a:spcBef>
                        <a:spcAft>
                          <a:spcPts val="6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Вопрос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Bef>
                          <a:spcPts val="480"/>
                        </a:spcBef>
                        <a:spcAft>
                          <a:spcPts val="6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Да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Bef>
                          <a:spcPts val="480"/>
                        </a:spcBef>
                        <a:spcAft>
                          <a:spcPts val="6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Нет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Bef>
                          <a:spcPts val="480"/>
                        </a:spcBef>
                        <a:spcAft>
                          <a:spcPts val="6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Количество </a:t>
                      </a:r>
                    </a:p>
                    <a:p>
                      <a:pPr>
                        <a:lnSpc>
                          <a:spcPts val="1800"/>
                        </a:lnSpc>
                        <a:spcBef>
                          <a:spcPts val="480"/>
                        </a:spcBef>
                        <a:spcAft>
                          <a:spcPts val="6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человек.</a:t>
                      </a:r>
                    </a:p>
                  </a:txBody>
                  <a:tcPr marL="68580" marR="68580" marT="0" marB="0"/>
                </a:tc>
              </a:tr>
              <a:tr h="535086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Bef>
                          <a:spcPts val="480"/>
                        </a:spcBef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</a:rPr>
                        <a:t>1.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Bef>
                          <a:spcPts val="480"/>
                        </a:spcBef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</a:rPr>
                        <a:t>Даришь ли ты поздравительные открытки своим друзьям, близким.  Почему?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35086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Bef>
                          <a:spcPts val="480"/>
                        </a:spcBef>
                        <a:spcAft>
                          <a:spcPts val="60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</a:rPr>
                        <a:t>2.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Bef>
                          <a:spcPts val="480"/>
                        </a:spcBef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</a:rPr>
                        <a:t>Какие открытки предпочитаешь: приобретенные в магазине или самостоятельно изготовленные?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Купил</a:t>
                      </a:r>
                    </a:p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Сам</a:t>
                      </a:r>
                    </a:p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4014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Bef>
                          <a:spcPts val="480"/>
                        </a:spcBef>
                        <a:spcAft>
                          <a:spcPts val="60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</a:rPr>
                        <a:t>3.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Bef>
                          <a:spcPts val="480"/>
                        </a:spcBef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</a:rPr>
                        <a:t>Делаешь ли ты открытки своими руками?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35086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Bef>
                          <a:spcPts val="480"/>
                        </a:spcBef>
                        <a:spcAft>
                          <a:spcPts val="60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</a:rPr>
                        <a:t>4.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Bef>
                          <a:spcPts val="480"/>
                        </a:spcBef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</a:rPr>
                        <a:t>Ты отправляешь открытки по почте или даришь лично?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33670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Bef>
                          <a:spcPts val="480"/>
                        </a:spcBef>
                        <a:spcAft>
                          <a:spcPts val="60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</a:rPr>
                        <a:t>5.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Bef>
                          <a:spcPts val="480"/>
                        </a:spcBef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</a:rPr>
                        <a:t>Как ты думаешь, кто больше пользуется,  или пользовался поздравительными открытками:</a:t>
                      </a:r>
                    </a:p>
                    <a:p>
                      <a:pPr>
                        <a:lnSpc>
                          <a:spcPts val="1800"/>
                        </a:lnSpc>
                        <a:spcBef>
                          <a:spcPts val="480"/>
                        </a:spcBef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</a:rPr>
                        <a:t> дети, мамы - папы, бабушки - дедушки, прабабушки- прадедушки? </a:t>
                      </a: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Мамы</a:t>
                      </a:r>
                    </a:p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бабушки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4014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Bef>
                          <a:spcPts val="480"/>
                        </a:spcBef>
                        <a:spcAft>
                          <a:spcPts val="60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</a:rPr>
                        <a:t>6.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Bef>
                          <a:spcPts val="480"/>
                        </a:spcBef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</a:rPr>
                        <a:t>Дарят ли тебе поздравительные открытки?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02628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Bef>
                          <a:spcPts val="480"/>
                        </a:spcBef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</a:rPr>
                        <a:t>7.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Bef>
                          <a:spcPts val="480"/>
                        </a:spcBef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</a:rPr>
                        <a:t>Какие есть способы отправления открыток? Какими способами ты отправляешь поздравления? </a:t>
                      </a: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 почте- 46</a:t>
                      </a:r>
                    </a:p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Лично- 4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77766"/>
          </a:xfrm>
        </p:spPr>
        <p:txBody>
          <a:bodyPr/>
          <a:lstStyle/>
          <a:p>
            <a:r>
              <a:rPr lang="ru-RU" b="1" dirty="0" smtClean="0"/>
              <a:t>Вывод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1209" y="1593030"/>
            <a:ext cx="9018460" cy="3880773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век информационных технологий люди редко пользуются печатными поздравительными открытками.  Мои одноклассники, для поздравления используют электронные открытки и пересылают их посредством электронной почты или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мессенджеров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Чаще всего открытки используют люди старшего поколения, причем женщины. Скорее всего это обусловлено их сентиментальностью.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Но есть особенные события и случаи в жизни, когда все-таки печатная открытка, купленная в магазине, или сделанная своими руками имеет место в нашей жизни. Такие открытки, сегодня, используют в качестве приглашения на свадьбу, на юбилей.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272" y="262758"/>
            <a:ext cx="8596668" cy="6831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Заключение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9321" y="1135117"/>
            <a:ext cx="7047769" cy="3720662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В ходе исследования я пришел к следующему выводу:</a:t>
            </a:r>
          </a:p>
          <a:p>
            <a:r>
              <a:rPr lang="ru-RU" b="1" dirty="0" smtClean="0"/>
              <a:t> Поздравительные открытки служат проводником самых светлых чувств – любви, уважения, признательности. Поэтому не удивительно, что многие делают открытки своими руками, вкладывая в них частичку своей души. </a:t>
            </a:r>
          </a:p>
          <a:p>
            <a:r>
              <a:rPr lang="ru-RU" b="1" dirty="0" smtClean="0"/>
              <a:t>Главное, что открытка дарит радость, теплоту, искренность. </a:t>
            </a:r>
            <a:r>
              <a:rPr lang="ru-RU" b="1" i="1" dirty="0" smtClean="0"/>
              <a:t> </a:t>
            </a:r>
            <a:endParaRPr lang="ru-RU" b="1" dirty="0" smtClean="0"/>
          </a:p>
          <a:p>
            <a:r>
              <a:rPr lang="ru-RU" b="1" dirty="0" smtClean="0"/>
              <a:t>                Хочется отметить, что современные технологии делают открытку красочной, популярной, но не долговечной. </a:t>
            </a:r>
          </a:p>
          <a:p>
            <a:r>
              <a:rPr lang="ru-RU" b="1" dirty="0" smtClean="0"/>
              <a:t>               Поэтому ценна открытка печатная или самостоятельно изготовленная. 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59005" y="3767957"/>
            <a:ext cx="3332995" cy="3358055"/>
          </a:xfrm>
          <a:prstGeom prst="rect">
            <a:avLst/>
          </a:prstGeom>
        </p:spPr>
      </p:pic>
      <p:pic>
        <p:nvPicPr>
          <p:cNvPr id="5" name="Рисунок 4" descr="3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156028" y="-189186"/>
            <a:ext cx="4035972" cy="40359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335537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41515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90897" y="252248"/>
            <a:ext cx="5833241" cy="3689131"/>
          </a:xfrm>
        </p:spPr>
        <p:txBody>
          <a:bodyPr>
            <a:normAutofit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Я призываю всех присутствующих дарить открытки, хранить открытки и помнить, что это частичка вашей души и души человека, который вас любит. Собирайте открытки,  получайте открытки в подарок и на память. Ищите именно свою, оригинальную и уникальную карточку, которая сможет донести получателю ваши эмоции и настроение, сообщить то, что не всегда можно выразить словами…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Тема исследования:</a:t>
            </a:r>
            <a:r>
              <a:rPr lang="ru-RU" dirty="0" smtClean="0"/>
              <a:t> «История поздравительной   открытки».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 smtClean="0"/>
              <a:t>Предмет исследования:</a:t>
            </a:r>
            <a:r>
              <a:rPr lang="ru-RU" dirty="0" smtClean="0"/>
              <a:t> открытка, информационные источники по истории создания и развития поздравительной открытки.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 smtClean="0"/>
              <a:t>Цель:</a:t>
            </a:r>
            <a:r>
              <a:rPr lang="ru-RU" dirty="0" smtClean="0"/>
              <a:t> </a:t>
            </a:r>
          </a:p>
          <a:p>
            <a:r>
              <a:rPr lang="ru-RU" dirty="0" smtClean="0"/>
              <a:t>Узнать историю возникновения открытки,  её развитие: изменение внешнего вида и предназначения.</a:t>
            </a:r>
          </a:p>
          <a:p>
            <a:r>
              <a:rPr lang="ru-RU" dirty="0" smtClean="0"/>
              <a:t> Изучить популярность  поздравительных открыток среди разных поколений.</a:t>
            </a:r>
          </a:p>
          <a:p>
            <a:r>
              <a:rPr lang="ru-RU" dirty="0" smtClean="0"/>
              <a:t>Разгадать главный секрет открытки.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b="1" dirty="0" smtClean="0"/>
              <a:t>Задачи: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98506" y="1309251"/>
            <a:ext cx="8596668" cy="3880773"/>
          </a:xfrm>
        </p:spPr>
        <p:txBody>
          <a:bodyPr/>
          <a:lstStyle/>
          <a:p>
            <a:r>
              <a:rPr lang="ru-RU" dirty="0" smtClean="0"/>
              <a:t>1)Узнать,  что такое открытка? Узнать историю создания,  возникновения открытки.</a:t>
            </a:r>
          </a:p>
          <a:p>
            <a:r>
              <a:rPr lang="ru-RU" dirty="0" smtClean="0"/>
              <a:t>2) Определить достоинства   поздравительной открытки.</a:t>
            </a:r>
          </a:p>
          <a:p>
            <a:r>
              <a:rPr lang="ru-RU" dirty="0" smtClean="0"/>
              <a:t>3) Выявить отношение сверстников, взрослых  к поздравительной открытке.</a:t>
            </a:r>
          </a:p>
          <a:p>
            <a:r>
              <a:rPr lang="ru-RU" dirty="0" smtClean="0"/>
              <a:t>4)Создать открытку собственными руками</a:t>
            </a:r>
          </a:p>
          <a:p>
            <a:r>
              <a:rPr lang="ru-RU" dirty="0" smtClean="0"/>
              <a:t>5) Организовать  акцию  « Подари открытку».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8082" y="-189186"/>
            <a:ext cx="4472207" cy="347543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Гипотеза: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8507" y="1419610"/>
            <a:ext cx="5502748" cy="3593823"/>
          </a:xfrm>
        </p:spPr>
        <p:txBody>
          <a:bodyPr>
            <a:normAutofit/>
          </a:bodyPr>
          <a:lstStyle/>
          <a:p>
            <a:r>
              <a:rPr lang="ru-RU" b="1" dirty="0" smtClean="0"/>
              <a:t>1.Я предположил, что есть много информации о создании и развитии  открытки, что  открытка популярна и в наши дни.</a:t>
            </a:r>
          </a:p>
          <a:p>
            <a:r>
              <a:rPr lang="ru-RU" b="1" dirty="0" smtClean="0"/>
              <a:t>2.Возможно, что  главный  секрет поздравительной открытки – это положительная энергия, несущая радость,  заложенная в этом  маленьком  кусочке картона.</a:t>
            </a:r>
          </a:p>
          <a:p>
            <a:endParaRPr lang="ru-RU" dirty="0"/>
          </a:p>
        </p:txBody>
      </p:sp>
      <p:pic>
        <p:nvPicPr>
          <p:cNvPr id="4" name="Рисунок 3" descr="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8902" y="2900853"/>
            <a:ext cx="5528729" cy="3704897"/>
          </a:xfrm>
          <a:prstGeom prst="rect">
            <a:avLst/>
          </a:prstGeom>
        </p:spPr>
      </p:pic>
      <p:pic>
        <p:nvPicPr>
          <p:cNvPr id="5" name="Рисунок 4" descr="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45190" y="4233357"/>
            <a:ext cx="3593592" cy="2395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78524"/>
            <a:ext cx="8596668" cy="1014248"/>
          </a:xfrm>
        </p:spPr>
        <p:txBody>
          <a:bodyPr/>
          <a:lstStyle/>
          <a:p>
            <a:r>
              <a:rPr lang="ru-RU" b="1" dirty="0" smtClean="0"/>
              <a:t>Что такое ОТКРЫТКА?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6617" y="1151596"/>
            <a:ext cx="8596668" cy="3880773"/>
          </a:xfrm>
        </p:spPr>
        <p:txBody>
          <a:bodyPr/>
          <a:lstStyle/>
          <a:p>
            <a:r>
              <a:rPr lang="ru-RU" b="1" dirty="0" smtClean="0"/>
              <a:t>В энциклопедии « ОТКРЫТКА -  это  почтовая карточка или открытое письмо. </a:t>
            </a:r>
          </a:p>
          <a:p>
            <a:r>
              <a:rPr lang="ru-RU" b="1" dirty="0" smtClean="0"/>
              <a:t>             Русское слово "открытка" - это не что иное, как сокращение от "открытое письмо", </a:t>
            </a:r>
            <a:r>
              <a:rPr lang="ru-RU" b="1" dirty="0" err="1" smtClean="0"/>
              <a:t>письмо</a:t>
            </a:r>
            <a:r>
              <a:rPr lang="ru-RU" b="1" dirty="0" smtClean="0"/>
              <a:t>, которое можно отправить без конверта, в открытом виде, и любой может его прочитать. Такие открытые письма были самым дешевым видом почтового сообщения и первоначально представляли собой простые белые карточки, без рисунка. </a:t>
            </a:r>
          </a:p>
          <a:p>
            <a:r>
              <a:rPr lang="ru-RU" b="1" dirty="0" smtClean="0"/>
              <a:t>В этом смысле история прямо указывает, что открыткой может называться только почтовая карточка строго определенного размера, соответствующего международному почтовому стандарту - 105*148 мм.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8864" y="252248"/>
            <a:ext cx="8596668" cy="1320800"/>
          </a:xfrm>
        </p:spPr>
        <p:txBody>
          <a:bodyPr/>
          <a:lstStyle/>
          <a:p>
            <a:r>
              <a:rPr lang="ru-RU" dirty="0" smtClean="0"/>
              <a:t>Первая почтовая карточка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882869"/>
            <a:ext cx="8560676" cy="5975131"/>
          </a:xfrm>
        </p:spPr>
      </p:pic>
    </p:spTree>
    <p:extLst>
      <p:ext uri="{BB962C8B-B14F-4D97-AF65-F5344CB8AC3E}">
        <p14:creationId xmlns="" xmlns:p14="http://schemas.microsoft.com/office/powerpoint/2010/main" val="51107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Родина открытки Франция?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1569" y="1514203"/>
            <a:ext cx="8596668" cy="2931673"/>
          </a:xfrm>
        </p:spPr>
        <p:txBody>
          <a:bodyPr/>
          <a:lstStyle/>
          <a:p>
            <a:r>
              <a:rPr lang="ru-RU" b="1" dirty="0" smtClean="0"/>
              <a:t>А  одна из самых популярных версий истории возникновения открытки  во Франции  говорит что, открытка возникла во время франко-прусской войны (1870 – 1871гг). У солдат часто заканчивались писчая бумага и конверты, поэтому для того, чтобы передать весточку родным, они использовали вырезанные из картона прямоугольники. </a:t>
            </a:r>
            <a:br>
              <a:rPr lang="ru-RU" b="1" dirty="0" smtClean="0"/>
            </a:br>
            <a:r>
              <a:rPr lang="ru-RU" b="1" dirty="0" smtClean="0"/>
              <a:t>           Чтобы отвлечься от тяжёлых военных будней и невесёлых мыслей, солдаты разрисовывали свои картонные прямоугольники. Один из разрисованных прямоугольников попался на глаза книготорговцу Леону </a:t>
            </a:r>
            <a:r>
              <a:rPr lang="ru-RU" b="1" dirty="0" err="1" smtClean="0"/>
              <a:t>Бенардо</a:t>
            </a:r>
            <a:r>
              <a:rPr lang="ru-RU" b="1" dirty="0" smtClean="0"/>
              <a:t> из Бретани. Возможно, что именно так началась история создания открытки.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546" y="-204952"/>
            <a:ext cx="1067263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3583</TotalTime>
  <Words>1289</Words>
  <Application>Microsoft Office PowerPoint</Application>
  <PresentationFormat>Произвольный</PresentationFormat>
  <Paragraphs>115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Грань</vt:lpstr>
      <vt:lpstr>История поздравительной  открытки</vt:lpstr>
      <vt:lpstr>Актуальность проекта</vt:lpstr>
      <vt:lpstr>Тема исследования: «История поздравительной   открытки». </vt:lpstr>
      <vt:lpstr> Задачи:  </vt:lpstr>
      <vt:lpstr>Гипотеза: </vt:lpstr>
      <vt:lpstr>Что такое ОТКРЫТКА?</vt:lpstr>
      <vt:lpstr>Первая почтовая карточка</vt:lpstr>
      <vt:lpstr>Родина открытки Франция?</vt:lpstr>
      <vt:lpstr>Слайд 9</vt:lpstr>
      <vt:lpstr>Родина открытки Англия?</vt:lpstr>
      <vt:lpstr>Слайд 11</vt:lpstr>
      <vt:lpstr>Печатные открытки</vt:lpstr>
      <vt:lpstr>Слайд 13</vt:lpstr>
      <vt:lpstr>Слайд 14</vt:lpstr>
      <vt:lpstr>Открытки в России</vt:lpstr>
      <vt:lpstr>Открытки советского периода </vt:lpstr>
      <vt:lpstr>Слайд 17</vt:lpstr>
      <vt:lpstr>Слайд 18</vt:lpstr>
      <vt:lpstr>Слайд 19</vt:lpstr>
      <vt:lpstr>Послевоенные открытки </vt:lpstr>
      <vt:lpstr>Слайд 21</vt:lpstr>
      <vt:lpstr>Открытки сегодня </vt:lpstr>
      <vt:lpstr>Результаты анкетирования </vt:lpstr>
      <vt:lpstr>Результаты анкетирования </vt:lpstr>
      <vt:lpstr>Вывод</vt:lpstr>
      <vt:lpstr>Заключение </vt:lpstr>
      <vt:lpstr>Слайд 27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поздравительной  открытки</dc:title>
  <dc:creator>User</dc:creator>
  <cp:lastModifiedBy>Татьяна</cp:lastModifiedBy>
  <cp:revision>30</cp:revision>
  <dcterms:created xsi:type="dcterms:W3CDTF">2024-02-12T08:28:17Z</dcterms:created>
  <dcterms:modified xsi:type="dcterms:W3CDTF">2024-04-06T04:20:56Z</dcterms:modified>
</cp:coreProperties>
</file>