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2" r:id="rId5"/>
    <p:sldId id="263" r:id="rId6"/>
    <p:sldId id="264" r:id="rId7"/>
    <p:sldId id="268" r:id="rId8"/>
    <p:sldId id="267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8697"/>
    <a:srgbClr val="C6247A"/>
    <a:srgbClr val="C52378"/>
    <a:srgbClr val="98124D"/>
    <a:srgbClr val="853E5B"/>
    <a:srgbClr val="F94900"/>
    <a:srgbClr val="613125"/>
    <a:srgbClr val="AC187B"/>
    <a:srgbClr val="542939"/>
    <a:srgbClr val="E4E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78" d="100"/>
          <a:sy n="78" d="100"/>
        </p:scale>
        <p:origin x="-10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535499" y="2036769"/>
            <a:ext cx="6072997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внеурочной деятельности 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(проектная деятельность) 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начинается с детства»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(для обучающихся </a:t>
            </a:r>
            <a:r>
              <a:rPr lang="ru-RU" sz="1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умеренной, тяжелой и глубокой умственной отсталостью (интеллектуальными нарушениями), ТМНР (II вариант</a:t>
            </a:r>
            <a:r>
              <a:rPr lang="ru-RU" sz="1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«А», 7 «Б» классы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2023/ 2024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учебный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68716" y="4680567"/>
            <a:ext cx="31052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Бурченкова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Александровна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94215" y="455885"/>
            <a:ext cx="8496944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ОГБОУ «Центр образования и </a:t>
            </a:r>
            <a:r>
              <a:rPr lang="ru-RU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развития </a:t>
            </a:r>
          </a:p>
          <a:p>
            <a:pPr marL="342900"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«Особый </a:t>
            </a:r>
            <a:r>
              <a:rPr lang="ru-RU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ребенок» г. Смоленска</a:t>
            </a:r>
            <a:r>
              <a:rPr lang="ru-RU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  <a:endParaRPr lang="ru-RU" b="1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6495" y="6284041"/>
            <a:ext cx="307238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Смоленск, 2024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75757" y="478465"/>
            <a:ext cx="7217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ПАСХА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06" y="1306055"/>
            <a:ext cx="2741262" cy="2055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47" y="1922549"/>
            <a:ext cx="3838541" cy="28789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06" y="3573395"/>
            <a:ext cx="2787146" cy="209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1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24000" y="567494"/>
            <a:ext cx="66812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программы: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условий для достижения обучающимися необходимого для жизни в обществе социального опыта, развития и социализации каждого обучающегося, создание воспитывающей среды, обеспечивающей развитие учащихся в свободное время.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программы: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творческих способностей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обучающихся;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интересов, склонностей, способностей обучающихся к различным видам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условий для развития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условий для развития индивидуальности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ребенка;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умений, навыков в выбранном виде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условий для реализации приобретенных знаний, умений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навыков;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опыта общения.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04544" y="935533"/>
            <a:ext cx="672998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  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программы внеурочной деятельности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«Все начинается с детства»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(направление – проектная деятельность) предлагает каждому ребенку свободный выбор деятельности, возможность реализоваться в разнообразном творчестве, создание ситуации успеха для каждого, возможность получить более высокий личностный статус и позитивную «Я – оценку», а также эмоционально-психологическую защиту.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Именно здесь создаются условия для максимальной социальной адаптации, здесь развиваются творческие качества личности.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Важной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особенностью занятий по данной программе является возможность организации коллективной творческой деятельности школьников, которая направлена на развитие навыков общения, взаимодействия и сотрудничества. Научить сотрудничать – значит научить добиваться желаемого, не ущемляя интересов других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людей.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89888" y="533197"/>
            <a:ext cx="672998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РЕЗУЛЬТАТЫ ОСВОЕНИЯ ПРОГРАММЫ ВНЕУРОЧНОЙ ДЕЯТЕЛЬНОСТИ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 НАЧИНАЕТСЯ С ДЕТСТВА»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33856" y="1185537"/>
            <a:ext cx="76443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Личностные результаты: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основы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персональной идентичности, осознание своей принадлежности определенному полу, осознание себя как «Я»;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социально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эмоциональное участие в процессе общения и деятельности;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социально-ориентированного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взгляда на окружающий мир в органичном единстве и разнообразии природной и социальной частей.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уважительного отношения к окружающим;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овладение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начальными навыками адаптации в динамично изменяющемся и развивающемся мире;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эстетических потребностей, ценностей и чувств;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навыков сотрудничества с взрослыми и сверстниками в разных социальных ситуациях, умения не создавать конфликтов и находить выходы из спорных ситуаций.</a:t>
            </a:r>
          </a:p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Предметные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знание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основных календарных праздников;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знакомство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народными обрядами и праздниками;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любви к прекрасному;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-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способностей к творчеству;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- воспитание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культуры поведения в различных учреждениях;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- развитие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доброжелательности, контактности.</a:t>
            </a:r>
          </a:p>
        </p:txBody>
      </p:sp>
    </p:spTree>
    <p:extLst>
      <p:ext uri="{BB962C8B-B14F-4D97-AF65-F5344CB8AC3E}">
        <p14:creationId xmlns:p14="http://schemas.microsoft.com/office/powerpoint/2010/main" val="28647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89888" y="533197"/>
            <a:ext cx="6729984" cy="101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РЕЗУЛЬТАТЫ ОСВОЕНИЯ ПРОГРАММЫ ВНЕУРОЧНОЙ ДЕЯТЕЛЬНОСТИ  «Я – ЧЕЛОВЕК»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Базовые учебные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формируемые в ходе реализации программы внеурочной деятельности духовно-нравственного направления: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Подготовка ребенка к нахождению и обучению в среде сверстников, к эмоциональному, коммуникативному взаимодействию с группой обучающихся: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учебного поведения: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направленность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взгляда (на говорящего взрослого, на задание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выполнять инструкции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педагога;</a:t>
            </a: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назначению учебных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материалов;</a:t>
            </a:r>
          </a:p>
          <a:p>
            <a:pPr marL="285750" lvl="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выполнять действия по образцу и по подражанию.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умения выполнять задание: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течение определенного периода времени;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начала до конца;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заданными качественными параметрами.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умения самостоятельно переходить от одного задания (операции, действия) к другому в соответствии с расписанием занятий, алгоритмом действия и т. д.</a:t>
            </a:r>
          </a:p>
        </p:txBody>
      </p:sp>
    </p:spTree>
    <p:extLst>
      <p:ext uri="{BB962C8B-B14F-4D97-AF65-F5344CB8AC3E}">
        <p14:creationId xmlns:p14="http://schemas.microsoft.com/office/powerpoint/2010/main" val="284849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7968" y="447853"/>
            <a:ext cx="721766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 ПРОГРАММЫ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Содержание программы предполагает проведение занятий   в форме: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игр, конкурсов, викторин, творческой мастерской. На занятиях воспитанники знакомятся с историей календарных праздников и готовятся к их проведению: оформляют поздравительные открытки, изготавливают поделки, готовят номера к праздничным концертам, участвуют в проектной деятельности. Занятия проводятся не только в стенах Центра, но и за его пределами.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1: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Мы теперь не просто дети – мы теперь ученики!».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Осознание себя учеником, правила поведения в Центре: на уроках, на занятиях, в столовой, в игровой комнате. Правила подготовки портфеля к новому учебному дню. Правила бережного обращения с книгами и тетрадями. Создание проектной работы  «Мои любимые сказки». 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2: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«Чем же осень хороша?».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Проследить за изменениями в природе с приходом осени. Сбор листьев и составление осеннего букета. Рисование осенних листочков. разучивание стихотворений и песен к праздничному развлечению. Подготовка проектной работы  «Золотая осень».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3: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«День матери».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Знакомство с праздником «День матери». Изготовление открыток к празднику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Разучивание стихотворений и песен к празднику. Подготовка проектной работы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День матери».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6048" y="447853"/>
            <a:ext cx="72176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 ПРОГРАММЫ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4: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«Новогодний праздник».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Знакомство с историей праздника. Как отмечают Новый год в разных странах. Изготовление новогодних украшений. Разучивание стихотворений и песен к празднику. Проектная работа «Веселый Новый год».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5: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Рождество. Зимние забавы. Игры наших бабушек и дедушек».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Знакомство с историей праздника. Зимние забавы. Праздничное развлечение «Святочные гадания».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6: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«День защитника Отечества».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Знакомство с историей праздника. Разучивание стихотворений и песен к празднику. Подготовка проектной работы «День защитника Отечества»..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7: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«Эх, честная Масленица!».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Знакомство с историей праздника. Проведение веселой эстафеты «Масленица, гостьюшка дорогая!».</a:t>
            </a: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8: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«Очень мамочку мы любим».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Изготовление открыток к празднику.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9: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«День птиц»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Знакомство с историей праздника. Изготовление птичек.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10: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«Народный праздник Пасха».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Изготовление пасхальных яиц. Пасхальные игры. Проект.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Тема 11: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«9 мая День Победы. Мы помним. Мы гордимся»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Знакомство с героическим прошлым нашей Родины. Георгиевская ленточка.</a:t>
            </a:r>
          </a:p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1400" b="1" i="1" u="sng" dirty="0">
                <a:latin typeface="Times New Roman" pitchFamily="18" charset="0"/>
                <a:cs typeface="Times New Roman" pitchFamily="18" charset="0"/>
              </a:rPr>
              <a:t>12: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«Вы порадуйтесь за нас – переходим в следующий класс!»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Фотоколлаж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«Наша жизнь в будни и праздники». Изготовление газеты «Год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учебный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завершился»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12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292608" y="1017075"/>
            <a:ext cx="7217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МАТЕРИ,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МАРТА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2" descr="https://2.downloader.disk.yandex.ru/preview/3b43b692a6bfcc41fa5e117b832c3535acb3b962479f13b549b173d9a41d8d7f/inf/TUU-CvWnXRlgYMiyq5s3YVH-cgnmOwoS-b-LJlb5wkIDf79ushsEpRxyyCGe99aC9Wc0YEKb-23m8hGjbK5J3w==?uid=38959207&amp;filename=IMG_20231123_103132.jpg&amp;disposition=inline&amp;hash=&amp;limit=0&amp;content_type=image%2Fjpeg&amp;tknv=v2&amp;owner_uid=38959207&amp;size=1318x65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984" y="1548384"/>
            <a:ext cx="2820924" cy="3761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04" y="2767584"/>
            <a:ext cx="3388076" cy="254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2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8365" y="472123"/>
            <a:ext cx="72176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победы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6048" y="1417185"/>
            <a:ext cx="7217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863" y="1433128"/>
            <a:ext cx="2496049" cy="3328065"/>
          </a:xfrm>
          <a:prstGeom prst="rect">
            <a:avLst/>
          </a:prstGeom>
        </p:spPr>
      </p:pic>
      <p:pic>
        <p:nvPicPr>
          <p:cNvPr id="2050" name="Picture 2" descr="F:\мероприятия Советник\9мая\IMG_20240321_1018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365" y="1755739"/>
            <a:ext cx="3577126" cy="268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8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</TotalTime>
  <Words>914</Words>
  <Application>Microsoft Office PowerPoint</Application>
  <PresentationFormat>Экран (4:3)</PresentationFormat>
  <Paragraphs>101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Семья</cp:lastModifiedBy>
  <cp:revision>109</cp:revision>
  <dcterms:created xsi:type="dcterms:W3CDTF">2013-11-19T05:52:05Z</dcterms:created>
  <dcterms:modified xsi:type="dcterms:W3CDTF">2024-05-12T17:03:58Z</dcterms:modified>
</cp:coreProperties>
</file>