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72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4" r:id="rId11"/>
    <p:sldId id="27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B052-A59B-4AE3-A89A-E7748630C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A9EC4-FEA9-41D2-BE8D-F709F01D3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155CF-52F5-4879-B7F3-D05812AC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053AC-61ED-4C2F-90BF-D4A916545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B2ED7-A198-4613-B8C9-EE02BAE24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04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B47DD-81F8-4128-9E50-04A9F2D3D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6564D1-2B83-4C0F-ACBA-E91472C50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A1D7D-D2EC-4ADB-9C65-191DEC82D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CB571-86F9-474A-826A-75CC21C8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84F5F-50E6-4BB9-B848-EE2302C02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8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3F08DF-1C0D-4F53-A3AB-95D7B55FA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61999"/>
            <a:ext cx="2628900" cy="5414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0D3BBD-C494-4E94-B189-319802A93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61999"/>
            <a:ext cx="7734300" cy="541496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C0BD9-4BED-43D3-852F-B74B949A2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811DC-C725-4462-B622-DB96A898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42D06-438F-4150-9238-E2FAEE5E2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98991-AEF1-4F19-AAB8-436EAD58C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B44F-E7DA-40C6-8B44-71EAB6BD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anose="05000000000000000000" pitchFamily="2" charset="2"/>
              <a:buChar char="§"/>
              <a:defRPr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71817-A045-48C0-975B-CBEF88E9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C39F0-32D4-407C-8BCA-97F2D9E50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F4459-37B2-4F87-B508-DB04D433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13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BBD03-9D57-48E9-8B43-688B7299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F376C-8A2F-4BE5-9669-4A6DA21B7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54893-212E-4450-8F7A-27256B31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0E881A-3958-44A9-9EDB-D86F4E41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DBC4F-D9B8-4BFA-BE4F-D4B9B739D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261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C8777-C460-4649-8822-CA943386D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F69E6-1094-437B-AA7E-0E21B7136C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57399"/>
            <a:ext cx="5181600" cy="41195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BC963-4591-4BE3-AE63-4999A13C5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57399"/>
            <a:ext cx="5181600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4D5BB-DB84-4266-9B4F-E65CCFE5B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1A99B5-D493-4AB1-AF24-6660540D5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178D0-5F1E-43FA-B447-53501EDD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125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C85CC-8D2B-4219-A2A4-1625A02DF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8338"/>
            <a:ext cx="10515600" cy="10842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143C8-1CF7-440E-99A3-052731459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8800"/>
            <a:ext cx="5157787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EFF5CA-4662-4430-80C7-99CD7D66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43199"/>
            <a:ext cx="5157787" cy="34464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6CB5B7-DC23-41CE-872B-E25BD64F84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F7633C-C24D-4947-979C-132B3AC40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43199"/>
            <a:ext cx="5183188" cy="3446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A46E1-3934-4807-900F-CA7A4D8D6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C9C6EA-1549-4601-8226-E5C43469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658246-003D-4024-9F4B-BA3BD3FB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07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2DD4C-BFBC-4087-B94C-4DD0690E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B9D434-8228-4C7F-B520-14121EBC9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7B89BD-A70A-48D2-A3D9-DB2C0DB12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ACF4EF-5A2A-4A47-81DF-80CB5130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669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66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10DAA-DDE3-4C9C-8171-385A3DAC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371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73DB2-BD72-4F5E-9CA2-197343A09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F01536-2B0A-42A2-827E-2EB2C324A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09800"/>
            <a:ext cx="3932237" cy="3659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2CD09-61EF-4733-831C-5B133DAE1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09FCF-96E4-4EBF-AAFB-5E9AD22A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381A6-E580-49A4-989C-EF4A54F83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62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CFA6E-F719-4613-8815-591471E72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371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4384F3-CDE0-4329-B76D-45AAC94B04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A9D7EB-40DA-460F-A48A-3E6D5E561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09800"/>
            <a:ext cx="3932237" cy="3659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6944C-E229-457E-868E-C48FF47DA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115FE-359F-46EA-A3C8-0D18544E3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65D17-3010-4FF5-9071-5CCD3E699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819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DD7EAFE6-2BB9-41FB-9CF4-588CFC708774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447F1F-BFA8-4A56-894B-40120132E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8FB99-0FA3-49F4-99A1-61919F942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78657"/>
            <a:ext cx="10515600" cy="3998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CCAE5-4EB0-4174-BD15-4943899B0A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AA70F276-1833-4A75-9C1D-A56E2295A68D}" type="datetimeFigureOut">
              <a:rPr lang="en-US" smtClean="0"/>
              <a:pPr/>
              <a:t>5/22/2024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4189E-43B2-4CEE-B13E-61A1FBBBD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293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0530F-0BC8-46EF-A765-DD58B5367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28844951-7827-47D4-8276-7DDE1FA7D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59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US" sz="5200" kern="1200" dirty="0">
          <a:gradFill flip="none" rotWithShape="1">
            <a:gsLst>
              <a:gs pos="0">
                <a:schemeClr val="accent5"/>
              </a:gs>
              <a:gs pos="100000">
                <a:schemeClr val="accent1">
                  <a:alpha val="70000"/>
                </a:schemeClr>
              </a:gs>
            </a:gsLst>
            <a:lin ang="0" scaled="1"/>
            <a:tileRect/>
          </a:gradFill>
          <a:latin typeface="+mj-lt"/>
          <a:ea typeface="+mn-ea"/>
          <a:cs typeface="Angsana New" panose="02020603050405020304" pitchFamily="18" charset="-34"/>
        </a:defRPr>
      </a:lvl1pPr>
    </p:titleStyle>
    <p:bodyStyle>
      <a:lvl1pPr marL="4572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1pPr>
      <a:lvl2pPr marL="8001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4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2pPr>
      <a:lvl3pPr marL="12573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0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3pPr>
      <a:lvl4pPr marL="16573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1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4pPr>
      <a:lvl5pPr marL="21145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1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0B33EE-BD7D-0D5F-81AE-F87911AD6E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r="-1" b="15716"/>
          <a:stretch/>
        </p:blipFill>
        <p:spPr>
          <a:xfrm>
            <a:off x="20" y="10"/>
            <a:ext cx="12188932" cy="685732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6636B-82B6-8A41-EA87-74CD6D696E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548" y="2152967"/>
            <a:ext cx="10689012" cy="2387600"/>
          </a:xfrm>
        </p:spPr>
        <p:txBody>
          <a:bodyPr>
            <a:noAutofit/>
          </a:bodyPr>
          <a:lstStyle/>
          <a:p>
            <a:r>
              <a:rPr lang="ru-RU" sz="66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</a:rPr>
              <a:t>«Работа с пластическими материалами. Пейзаж.  Деревня» (пластилин)</a:t>
            </a:r>
            <a:endParaRPr lang="ru-RU" sz="6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B082343-D0F6-D9E5-F792-DD7345AD8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0199" y="4631663"/>
            <a:ext cx="9144000" cy="1655762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tx1"/>
                </a:solidFill>
              </a:rPr>
              <a:t>Подготовила</a:t>
            </a:r>
            <a:r>
              <a:rPr lang="ru-RU" sz="2200" dirty="0">
                <a:solidFill>
                  <a:srgbClr val="FFFFFF"/>
                </a:solidFill>
              </a:rPr>
              <a:t> </a:t>
            </a:r>
            <a:r>
              <a:rPr lang="ru-RU" sz="2200" i="1" dirty="0">
                <a:solidFill>
                  <a:schemeClr val="tx1"/>
                </a:solidFill>
              </a:rPr>
              <a:t>Болдарева Анастасия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2019708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1C08B8-7795-1DAF-4B4A-BDACECE5F0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3" t="18574" r="226" b="19096"/>
          <a:stretch/>
        </p:blipFill>
        <p:spPr>
          <a:xfrm rot="5400000">
            <a:off x="2622130" y="-1220140"/>
            <a:ext cx="6763066" cy="9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30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FE6B42A-42BC-6E74-C9BD-75DA3D264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39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DD9C328-5C6F-C91C-F9B5-2A9BDEEDC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47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F1A8908-473D-F44E-4932-35F616D26F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4" t="7843" r="2567" b="-682"/>
          <a:stretch/>
        </p:blipFill>
        <p:spPr>
          <a:xfrm>
            <a:off x="410583" y="0"/>
            <a:ext cx="11370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754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D5092E-24B0-327A-6242-5D9FCEE51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Критерии оценивания: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D8FF3-533B-1965-5EB2-9F1E2BE49B77}"/>
              </a:ext>
            </a:extLst>
          </p:cNvPr>
          <p:cNvSpPr txBox="1"/>
          <p:nvPr/>
        </p:nvSpPr>
        <p:spPr>
          <a:xfrm>
            <a:off x="980739" y="2217777"/>
            <a:ext cx="10230522" cy="365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	Соответствие теме урока.</a:t>
            </a:r>
            <a:endParaRPr lang="ru-RU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Правильно подобранные цвета (фон)</a:t>
            </a:r>
            <a:endParaRPr lang="ru-RU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	Творчество – что вы сами решите добавить. Это разрешено.</a:t>
            </a:r>
            <a:endParaRPr lang="ru-RU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	Завершенность.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717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F1A8908-473D-F44E-4932-35F616D26F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4" t="7843" r="2567" b="-682"/>
          <a:stretch/>
        </p:blipFill>
        <p:spPr>
          <a:xfrm>
            <a:off x="410583" y="0"/>
            <a:ext cx="11370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9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9D2F02-141C-DE05-5765-18604BA77D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" t="8419" r="5208" b="5101"/>
          <a:stretch/>
        </p:blipFill>
        <p:spPr>
          <a:xfrm>
            <a:off x="532016" y="0"/>
            <a:ext cx="113053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74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визитка, рама картины&#10;&#10;Автоматически созданное описание">
            <a:extLst>
              <a:ext uri="{FF2B5EF4-FFF2-40B4-BE49-F238E27FC236}">
                <a16:creationId xmlns:a16="http://schemas.microsoft.com/office/drawing/2014/main" id="{E14D0715-ED52-8FBA-E0C7-B4F9ACF22E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6" t="11818" r="50000" b="11818"/>
          <a:stretch/>
        </p:blipFill>
        <p:spPr>
          <a:xfrm>
            <a:off x="0" y="0"/>
            <a:ext cx="5519651" cy="6992053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рама картины&#10;&#10;Автоматически созданное описание">
            <a:extLst>
              <a:ext uri="{FF2B5EF4-FFF2-40B4-BE49-F238E27FC236}">
                <a16:creationId xmlns:a16="http://schemas.microsoft.com/office/drawing/2014/main" id="{73E7EDC0-D946-FF55-58F6-1BC1C33A92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8727" r="50211" b="19419"/>
          <a:stretch/>
        </p:blipFill>
        <p:spPr>
          <a:xfrm>
            <a:off x="5519651" y="768927"/>
            <a:ext cx="6510728" cy="532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5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119D8D6-BD90-0BEF-2D6E-B201714DC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1" t="11393" r="5932" b="12969"/>
          <a:stretch/>
        </p:blipFill>
        <p:spPr>
          <a:xfrm>
            <a:off x="1249680" y="0"/>
            <a:ext cx="104188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54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F1A8908-473D-F44E-4932-35F616D26F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4" t="7843" r="2567" b="-682"/>
          <a:stretch/>
        </p:blipFill>
        <p:spPr>
          <a:xfrm>
            <a:off x="410583" y="0"/>
            <a:ext cx="11370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514023"/>
      </p:ext>
    </p:extLst>
  </p:cSld>
  <p:clrMapOvr>
    <a:masterClrMapping/>
  </p:clrMapOvr>
</p:sld>
</file>

<file path=ppt/theme/theme1.xml><?xml version="1.0" encoding="utf-8"?>
<a:theme xmlns:a="http://schemas.openxmlformats.org/drawingml/2006/main" name="LuminousVTI">
  <a:themeElements>
    <a:clrScheme name="AnalogousFromLightSeedRightStep">
      <a:dk1>
        <a:srgbClr val="000000"/>
      </a:dk1>
      <a:lt1>
        <a:srgbClr val="FFFFFF"/>
      </a:lt1>
      <a:dk2>
        <a:srgbClr val="3C3522"/>
      </a:dk2>
      <a:lt2>
        <a:srgbClr val="E2E6E8"/>
      </a:lt2>
      <a:accent1>
        <a:srgbClr val="BE9A88"/>
      </a:accent1>
      <a:accent2>
        <a:srgbClr val="AEA077"/>
      </a:accent2>
      <a:accent3>
        <a:srgbClr val="A0A77E"/>
      </a:accent3>
      <a:accent4>
        <a:srgbClr val="8BAB75"/>
      </a:accent4>
      <a:accent5>
        <a:srgbClr val="81AD81"/>
      </a:accent5>
      <a:accent6>
        <a:srgbClr val="77AE8E"/>
      </a:accent6>
      <a:hlink>
        <a:srgbClr val="5C879C"/>
      </a:hlink>
      <a:folHlink>
        <a:srgbClr val="7F7F7F"/>
      </a:folHlink>
    </a:clrScheme>
    <a:fontScheme name="Custom 51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uminousVTI" id="{3EBF12FF-FD44-415B-AB75-5B4F7E5C3AC4}" vid="{521B7FAE-6A8D-4468-B79A-0706294A0D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</TotalTime>
  <Words>54</Words>
  <Application>Microsoft Office PowerPoint</Application>
  <PresentationFormat>Широкоэкранный</PresentationFormat>
  <Paragraphs>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Avenir Next LT Pro</vt:lpstr>
      <vt:lpstr>Sabon Next LT</vt:lpstr>
      <vt:lpstr>Wingdings</vt:lpstr>
      <vt:lpstr>LuminousVTI</vt:lpstr>
      <vt:lpstr>«Работа с пластическими материалами. Пейзаж.  Деревня» (пластилин)</vt:lpstr>
      <vt:lpstr>Презентация PowerPoint</vt:lpstr>
      <vt:lpstr>Презентация PowerPoint</vt:lpstr>
      <vt:lpstr>Критерии оценивания: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«Работа с пластичными материалами. Рельефные работы. Пейзаж. " Деревня"» (пластилин)</dc:title>
  <dc:creator>Anastasia Boldareva</dc:creator>
  <cp:lastModifiedBy>Anastasia Boldareva</cp:lastModifiedBy>
  <cp:revision>8</cp:revision>
  <dcterms:created xsi:type="dcterms:W3CDTF">2022-11-20T09:09:57Z</dcterms:created>
  <dcterms:modified xsi:type="dcterms:W3CDTF">2024-05-22T13:20:16Z</dcterms:modified>
</cp:coreProperties>
</file>