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83" r:id="rId15"/>
    <p:sldId id="284" r:id="rId16"/>
    <p:sldId id="270" r:id="rId17"/>
    <p:sldId id="282" r:id="rId18"/>
    <p:sldId id="271" r:id="rId19"/>
    <p:sldId id="285" r:id="rId20"/>
    <p:sldId id="286" r:id="rId21"/>
    <p:sldId id="287" r:id="rId22"/>
    <p:sldId id="288" r:id="rId23"/>
    <p:sldId id="289" r:id="rId24"/>
    <p:sldId id="290" r:id="rId25"/>
    <p:sldId id="26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D69B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>
        <p:scale>
          <a:sx n="60" d="100"/>
          <a:sy n="60" d="100"/>
        </p:scale>
        <p:origin x="-159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FFE25-BFF8-4579-982E-C0B0EAE7DD4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ED0D0-DC15-4C0F-AF5D-C0793D891EF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ED0D0-DC15-4C0F-AF5D-C0793D891EF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6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6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6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1.jpe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.xml"/><Relationship Id="rId2" Type="http://schemas.openxmlformats.org/officeDocument/2006/relationships/slide" Target="slide22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slide" Target="slide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yandex.ru/images/search?from=tabbar&amp;text=4%20%D0%BB%D0%B8%D1%88%D0%BD%D0%B8%D0%B9%20%D0%BF%D0%BE%D0%BB%D0%B5%D0%B7%D0%BD%D1%8B%D0%B5%20%D0%B8%20%D0%B2%D1%80%D0%B5%D0%B4%D0%BD%D1%8B%D0%B5%20%D0%BF%D1%80%D0%BE%D0%B4%D1%83%D0%BA%D1%82%D1%8B&amp;pos=0&amp;img_url=https://ds04.infourok.ru/uploads/ex/077f/00184a6e-b42b028d/img6.jpg&amp;rpt=simage" TargetMode="External"/><Relationship Id="rId1" Type="http://schemas.openxmlformats.org/officeDocument/2006/relationships/hyperlink" Target="https://malchishki-i-devchonki.ru/zagadki-pro-zdorovyj-obraz-zhizni.html" TargetMode="Externa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slide" Target="slide21.xml"/><Relationship Id="rId6" Type="http://schemas.openxmlformats.org/officeDocument/2006/relationships/image" Target="../media/image6.png"/><Relationship Id="rId5" Type="http://schemas.openxmlformats.org/officeDocument/2006/relationships/slide" Target="slide17.xml"/><Relationship Id="rId4" Type="http://schemas.openxmlformats.org/officeDocument/2006/relationships/image" Target="../media/image5.png"/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77472" cy="122413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txBody>
          <a:bodyPr>
            <a:noAutofit/>
          </a:bodyPr>
          <a:lstStyle/>
          <a:p>
            <a:r>
              <a:rPr lang="ru-RU" sz="3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Bad Script" pitchFamily="2" charset="0"/>
                <a:cs typeface="Times New Roman" panose="02020603050405020304" pitchFamily="18" charset="0"/>
              </a:rPr>
              <a:t>Квест</a:t>
            </a:r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d Script" pitchFamily="2" charset="0"/>
                <a:cs typeface="Times New Roman" panose="02020603050405020304" pitchFamily="18" charset="0"/>
              </a:rPr>
              <a:t> – игра для детей дошкольного возраста</a:t>
            </a:r>
            <a:endParaRPr lang="ru-RU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Bad Script" pitchFamily="2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d Script" pitchFamily="2" charset="0"/>
                <a:cs typeface="Times New Roman" panose="02020603050405020304" pitchFamily="18" charset="0"/>
              </a:rPr>
              <a:t>«Путешествие в королевство здоровья»</a:t>
            </a:r>
            <a:endParaRPr lang="ru-RU" sz="3000" dirty="0">
              <a:solidFill>
                <a:schemeClr val="tx1">
                  <a:lumMod val="95000"/>
                  <a:lumOff val="5000"/>
                </a:schemeClr>
              </a:solidFill>
              <a:latin typeface="Bad Script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652120" y="5129808"/>
            <a:ext cx="3312368" cy="1728192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d Script" pitchFamily="2" charset="0"/>
              </a:rPr>
              <a:t>Подготовила воспитатель ГБОУ Школа 2115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Bad Script" pitchFamily="2" charset="0"/>
            </a:endParaRP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d Script" pitchFamily="2" charset="0"/>
              </a:rPr>
              <a:t>Куприянова Екатерина Сергеевна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Bad Script" pitchFamily="2" charset="0"/>
            </a:endParaRP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Bad Script" pitchFamily="2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 rot="712134">
            <a:off x="6339835" y="2565420"/>
            <a:ext cx="2376264" cy="648072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Старт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74638"/>
            <a:ext cx="4834880" cy="473853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Bad Script" pitchFamily="2" charset="0"/>
              </a:rPr>
              <a:t>Молодцы ребята, справились с моим заданием</a:t>
            </a:r>
            <a:endParaRPr lang="ru-RU" b="1" dirty="0">
              <a:latin typeface="Bad Script" pitchFamily="2" charset="0"/>
            </a:endParaRPr>
          </a:p>
        </p:txBody>
      </p:sp>
      <p:pic>
        <p:nvPicPr>
          <p:cNvPr id="4" name="Содержимое 3" descr="59e6267e9f9749bb899a805784105621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323528" y="1412776"/>
            <a:ext cx="3131840" cy="4903076"/>
          </a:xfrm>
        </p:spPr>
      </p:pic>
      <p:sp>
        <p:nvSpPr>
          <p:cNvPr id="5" name="Пятиугольник 4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88640"/>
            <a:ext cx="4680520" cy="58186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ad Script" pitchFamily="2" charset="0"/>
              </a:rPr>
              <a:t>Здравствуйте ребята! Меня зовут </a:t>
            </a:r>
            <a:r>
              <a:rPr lang="ru-RU" b="1" dirty="0" err="1" smtClean="0">
                <a:latin typeface="Bad Script" pitchFamily="2" charset="0"/>
              </a:rPr>
              <a:t>Мойдодыр</a:t>
            </a:r>
            <a:r>
              <a:rPr lang="ru-RU" b="1" dirty="0" smtClean="0">
                <a:latin typeface="Bad Script" pitchFamily="2" charset="0"/>
              </a:rPr>
              <a:t>.</a:t>
            </a:r>
            <a:br>
              <a:rPr lang="ru-RU" b="1" dirty="0" smtClean="0">
                <a:latin typeface="Bad Script" pitchFamily="2" charset="0"/>
              </a:rPr>
            </a:br>
            <a:r>
              <a:rPr lang="ru-RU" b="1" dirty="0" smtClean="0">
                <a:latin typeface="Bad Script" pitchFamily="2" charset="0"/>
              </a:rPr>
              <a:t>Попробуйте справиться с моими заданиями.</a:t>
            </a:r>
            <a:br>
              <a:rPr lang="ru-RU" b="1" dirty="0" smtClean="0">
                <a:latin typeface="Bad Script" pitchFamily="2" charset="0"/>
              </a:rPr>
            </a:br>
            <a:r>
              <a:rPr lang="ru-RU" b="1" dirty="0" smtClean="0">
                <a:latin typeface="Bad Script" pitchFamily="2" charset="0"/>
                <a:cs typeface="Times New Roman" panose="02020603050405020304" pitchFamily="18" charset="0"/>
              </a:rPr>
              <a:t>Найди то, что не относится к полезным продуктам</a:t>
            </a:r>
            <a:endParaRPr lang="ru-RU" b="1" dirty="0">
              <a:latin typeface="Bad Script" pitchFamily="2" charset="0"/>
            </a:endParaRPr>
          </a:p>
        </p:txBody>
      </p:sp>
      <p:pic>
        <p:nvPicPr>
          <p:cNvPr id="4" name="Содержимое 3" descr="67869237_1292344805_18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395536" y="1052736"/>
            <a:ext cx="3750368" cy="4968552"/>
          </a:xfrm>
        </p:spPr>
      </p:pic>
      <p:sp>
        <p:nvSpPr>
          <p:cNvPr id="5" name="Пятиугольник 4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6372200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Старт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827584" y="980728"/>
            <a:ext cx="7731413" cy="5246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1475656" y="2204864"/>
            <a:ext cx="2808312" cy="18002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860032" y="2060848"/>
            <a:ext cx="2664296" cy="187220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475656" y="4293096"/>
            <a:ext cx="2880320" cy="1944216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2" action="ppaction://hlinksldjump"/>
          </p:cNvPr>
          <p:cNvSpPr/>
          <p:nvPr/>
        </p:nvSpPr>
        <p:spPr>
          <a:xfrm>
            <a:off x="1475656" y="1556792"/>
            <a:ext cx="3024336" cy="172819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2" action="ppaction://hlinksldjump"/>
          </p:cNvPr>
          <p:cNvSpPr/>
          <p:nvPr/>
        </p:nvSpPr>
        <p:spPr>
          <a:xfrm>
            <a:off x="1475656" y="3789040"/>
            <a:ext cx="3096344" cy="20162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1547664" y="5057800"/>
            <a:ext cx="3024336" cy="1800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2" action="ppaction://hlinksldjump"/>
          </p:cNvPr>
          <p:cNvSpPr/>
          <p:nvPr/>
        </p:nvSpPr>
        <p:spPr>
          <a:xfrm>
            <a:off x="4716016" y="1556792"/>
            <a:ext cx="3240360" cy="20162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764704"/>
            <a:ext cx="8253752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15616" y="1124744"/>
            <a:ext cx="3312368" cy="19442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4644008" y="1124744"/>
            <a:ext cx="3528392" cy="22322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788024" y="3429000"/>
            <a:ext cx="3240360" cy="21602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836712"/>
            <a:ext cx="8047700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87624" y="1340768"/>
            <a:ext cx="3240360" cy="19442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1187624" y="3573016"/>
            <a:ext cx="3312368" cy="2304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860032" y="3573016"/>
            <a:ext cx="3384376" cy="21602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5386610"/>
          </a:xfrm>
        </p:spPr>
        <p:txBody>
          <a:bodyPr/>
          <a:lstStyle/>
          <a:p>
            <a:r>
              <a:rPr lang="ru-RU" b="1" dirty="0" smtClean="0">
                <a:latin typeface="Bad Script" pitchFamily="2" charset="0"/>
              </a:rPr>
              <a:t>Молодцы ребята! </a:t>
            </a:r>
            <a:endParaRPr lang="ru-RU" b="1" dirty="0">
              <a:latin typeface="Bad Script" pitchFamily="2" charset="0"/>
            </a:endParaRPr>
          </a:p>
        </p:txBody>
      </p:sp>
      <p:pic>
        <p:nvPicPr>
          <p:cNvPr id="4" name="Содержимое 3" descr="67869237_1292344805_18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323528" y="836712"/>
            <a:ext cx="3806617" cy="5043073"/>
          </a:xfrm>
        </p:spPr>
      </p:pic>
      <p:sp>
        <p:nvSpPr>
          <p:cNvPr id="5" name="Пятиугольник 4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5890666"/>
          </a:xfrm>
        </p:spPr>
        <p:txBody>
          <a:bodyPr/>
          <a:lstStyle/>
          <a:p>
            <a:r>
              <a:rPr lang="ru-RU" b="1" dirty="0" smtClean="0">
                <a:latin typeface="Bad Script" pitchFamily="2" charset="0"/>
              </a:rPr>
              <a:t>Подумай еще раз</a:t>
            </a:r>
            <a:br>
              <a:rPr lang="ru-RU" b="1" dirty="0" smtClean="0">
                <a:latin typeface="Bad Script" pitchFamily="2" charset="0"/>
              </a:rPr>
            </a:br>
            <a:endParaRPr lang="ru-RU" b="1" dirty="0">
              <a:latin typeface="Bad Script" pitchFamily="2" charset="0"/>
            </a:endParaRPr>
          </a:p>
        </p:txBody>
      </p:sp>
      <p:pic>
        <p:nvPicPr>
          <p:cNvPr id="4" name="Содержимое 3" descr="67869237_1292344805_18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395536" y="836712"/>
            <a:ext cx="4076486" cy="5400600"/>
          </a:xfrm>
        </p:spPr>
      </p:pic>
      <p:sp>
        <p:nvSpPr>
          <p:cNvPr id="5" name="Пятиугольник 4">
            <a:hlinkClick r:id="" action="ppaction://noaction"/>
          </p:cNvPr>
          <p:cNvSpPr/>
          <p:nvPr/>
        </p:nvSpPr>
        <p:spPr>
          <a:xfrm flipH="1">
            <a:off x="4211960" y="6093296"/>
            <a:ext cx="1296144" cy="432048"/>
          </a:xfrm>
          <a:prstGeom prst="homePlate">
            <a:avLst/>
          </a:prstGeom>
          <a:solidFill>
            <a:srgbClr val="C3D69B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Задание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ятиугольник 5">
            <a:hlinkClick r:id="" action="ppaction://noaction"/>
          </p:cNvPr>
          <p:cNvSpPr/>
          <p:nvPr/>
        </p:nvSpPr>
        <p:spPr>
          <a:xfrm flipH="1">
            <a:off x="5652120" y="6093296"/>
            <a:ext cx="1296144" cy="432048"/>
          </a:xfrm>
          <a:prstGeom prst="homePlate">
            <a:avLst/>
          </a:prstGeom>
          <a:solidFill>
            <a:srgbClr val="C3D69B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Задание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>
            <a:hlinkClick r:id="" action="ppaction://noaction"/>
          </p:cNvPr>
          <p:cNvSpPr/>
          <p:nvPr/>
        </p:nvSpPr>
        <p:spPr>
          <a:xfrm flipH="1">
            <a:off x="7092280" y="6093296"/>
            <a:ext cx="1296144" cy="432048"/>
          </a:xfrm>
          <a:prstGeom prst="homePlate">
            <a:avLst/>
          </a:prstGeom>
          <a:solidFill>
            <a:srgbClr val="C3D69B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Задание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ва_ DoV (3)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 flipH="1">
            <a:off x="251520" y="1052736"/>
            <a:ext cx="4086176" cy="4525963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692696"/>
            <a:ext cx="4464496" cy="55446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ad Script" pitchFamily="2" charset="0"/>
              </a:rPr>
              <a:t>Здравствуйте, меня зовут мудрый Совенок. Я припас для вас, интересную задачку, решите ее и сможете пойти дальше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6372200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Старт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3285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Bad Script" pitchFamily="2" charset="0"/>
              </a:rPr>
              <a:t>Размести </a:t>
            </a:r>
            <a:endParaRPr lang="ru-RU" sz="4000" b="1" dirty="0" smtClean="0">
              <a:latin typeface="Bad Script" pitchFamily="2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Bad Script" pitchFamily="2" charset="0"/>
              </a:rPr>
              <a:t>под снежинкой </a:t>
            </a:r>
            <a:endParaRPr lang="ru-RU" sz="4000" b="1" dirty="0" smtClean="0">
              <a:latin typeface="Bad Script" pitchFamily="2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Bad Script" pitchFamily="2" charset="0"/>
              </a:rPr>
              <a:t>зимние вида спорта, </a:t>
            </a:r>
            <a:endParaRPr lang="ru-RU" sz="4000" b="1" dirty="0" smtClean="0">
              <a:latin typeface="Bad Script" pitchFamily="2" charset="0"/>
            </a:endParaRPr>
          </a:p>
          <a:p>
            <a:pPr algn="ctr">
              <a:buNone/>
            </a:pPr>
            <a:endParaRPr lang="ru-RU" sz="4000" b="1" dirty="0" smtClean="0">
              <a:latin typeface="Bad Script" pitchFamily="2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Bad Script" pitchFamily="2" charset="0"/>
              </a:rPr>
              <a:t>а под солнышком </a:t>
            </a:r>
            <a:endParaRPr lang="ru-RU" sz="4000" b="1" dirty="0" smtClean="0">
              <a:latin typeface="Bad Script" pitchFamily="2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Bad Script" pitchFamily="2" charset="0"/>
              </a:rPr>
              <a:t>летние</a:t>
            </a:r>
            <a:endParaRPr lang="ru-RU" sz="3600" b="1" dirty="0">
              <a:latin typeface="Bad Script" pitchFamily="2" charset="0"/>
            </a:endParaRPr>
          </a:p>
        </p:txBody>
      </p:sp>
      <p:pic>
        <p:nvPicPr>
          <p:cNvPr id="4" name="Рисунок 3" descr="b0ac22e009261f42034c39b8329c352f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3608" y="1196752"/>
            <a:ext cx="1203554" cy="1386092"/>
          </a:xfrm>
          <a:prstGeom prst="rect">
            <a:avLst/>
          </a:prstGeom>
        </p:spPr>
      </p:pic>
      <p:pic>
        <p:nvPicPr>
          <p:cNvPr id="6" name="Рисунок 5" descr="265-2654256_computer-icons-desktop-wallpaper-clip-art-солнце-пнг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3717032"/>
            <a:ext cx="1728192" cy="1785799"/>
          </a:xfrm>
          <a:prstGeom prst="rect">
            <a:avLst/>
          </a:prstGeom>
        </p:spPr>
      </p:pic>
      <p:pic>
        <p:nvPicPr>
          <p:cNvPr id="7" name="Рисунок 6" descr="сова_ DoV (3)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38809" y="2348880"/>
            <a:ext cx="2905191" cy="3217871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021288"/>
            <a:ext cx="576064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65-2654256_computer-icons-desktop-wallpaper-clip-art-солнце-пнг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4328" y="188640"/>
            <a:ext cx="1393703" cy="1440160"/>
          </a:xfrm>
          <a:prstGeom prst="rect">
            <a:avLst/>
          </a:prstGeom>
        </p:spPr>
      </p:pic>
      <p:pic>
        <p:nvPicPr>
          <p:cNvPr id="5" name="Рисунок 4" descr="b0ac22e009261f42034c39b8329c352f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0"/>
            <a:ext cx="1313026" cy="1512168"/>
          </a:xfrm>
          <a:prstGeom prst="rect">
            <a:avLst/>
          </a:prstGeom>
        </p:spPr>
      </p:pic>
      <p:pic>
        <p:nvPicPr>
          <p:cNvPr id="7" name="Рисунок 6" descr="4787672_zimnie_vidi_sporta_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51920" y="260648"/>
            <a:ext cx="1337086" cy="1978774"/>
          </a:xfrm>
          <a:prstGeom prst="rect">
            <a:avLst/>
          </a:prstGeom>
        </p:spPr>
      </p:pic>
      <p:pic>
        <p:nvPicPr>
          <p:cNvPr id="8" name="Рисунок 7" descr="4787717_zimnie_vidi_sporta_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68144" y="5017986"/>
            <a:ext cx="1944216" cy="1316512"/>
          </a:xfrm>
          <a:prstGeom prst="rect">
            <a:avLst/>
          </a:prstGeom>
        </p:spPr>
      </p:pic>
      <p:pic>
        <p:nvPicPr>
          <p:cNvPr id="9" name="Рисунок 8" descr="4787719_zimnie_vidi_sporta_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652120" y="669252"/>
            <a:ext cx="1570881" cy="1826605"/>
          </a:xfrm>
          <a:prstGeom prst="rect">
            <a:avLst/>
          </a:prstGeom>
        </p:spPr>
      </p:pic>
      <p:pic>
        <p:nvPicPr>
          <p:cNvPr id="10" name="Рисунок 9" descr="4787720_zimnie_vidi_sporta_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835696" y="208046"/>
            <a:ext cx="1440160" cy="1729180"/>
          </a:xfrm>
          <a:prstGeom prst="rect">
            <a:avLst/>
          </a:prstGeom>
        </p:spPr>
      </p:pic>
      <p:pic>
        <p:nvPicPr>
          <p:cNvPr id="11" name="Рисунок 10" descr="4787593_letnie_vidi_sporta_2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71800" y="2492896"/>
            <a:ext cx="1254076" cy="1848112"/>
          </a:xfrm>
          <a:prstGeom prst="rect">
            <a:avLst/>
          </a:prstGeom>
        </p:spPr>
      </p:pic>
      <p:pic>
        <p:nvPicPr>
          <p:cNvPr id="12" name="Рисунок 11" descr="4787597_letnie_vidi_sporta_6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16200000">
            <a:off x="4995108" y="2501836"/>
            <a:ext cx="1407413" cy="2109613"/>
          </a:xfrm>
          <a:prstGeom prst="rect">
            <a:avLst/>
          </a:prstGeom>
        </p:spPr>
      </p:pic>
      <p:pic>
        <p:nvPicPr>
          <p:cNvPr id="13" name="Рисунок 12" descr="4787598_letnie_vidi_sporta_7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331640" y="4437112"/>
            <a:ext cx="1316559" cy="1948396"/>
          </a:xfrm>
          <a:prstGeom prst="rect">
            <a:avLst/>
          </a:prstGeom>
        </p:spPr>
      </p:pic>
      <p:pic>
        <p:nvPicPr>
          <p:cNvPr id="14" name="Рисунок 13" descr="4787600_letnie_vidi_sporta_9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707904" y="4581128"/>
            <a:ext cx="1444724" cy="2129066"/>
          </a:xfrm>
          <a:prstGeom prst="rect">
            <a:avLst/>
          </a:prstGeom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172400" y="6021288"/>
            <a:ext cx="648072" cy="620688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10222 L -0.16545 0.217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7 0.14084 C -0.00642 0.12881 -0.01406 0.13645 -0.02535 0.145 C -0.02639 0.14593 -0.03524 0.1487 -0.03576 0.14893 C -0.04271 0.15263 -0.04809 0.15564 -0.05521 0.15888 C -0.06476 0.16304 -0.0717 0.1709 -0.08055 0.17669 C -0.0816 0.17877 -0.08212 0.18108 -0.08351 0.1827 C -0.08698 0.1864 -0.09444 0.18663 -0.09844 0.18871 C -0.11771 0.19842 -0.0941 0.18848 -0.10903 0.19449 C -0.11389 0.20143 -0.12344 0.20444 -0.12986 0.2086 C -0.13437 0.21762 -0.14045 0.21901 -0.14774 0.22248 C -0.15382 0.23057 -0.15885 0.23265 -0.16719 0.23635 C -0.17326 0.2426 -0.17639 0.24375 -0.18351 0.2463 C -0.19184 0.25462 -0.20017 0.25832 -0.20903 0.26619 C -0.21545 0.27197 -0.22083 0.27706 -0.2283 0.28006 C -0.23455 0.28631 -0.23889 0.29463 -0.24618 0.2981 C -0.25364 0.30758 -0.26285 0.31822 -0.2717 0.32585 C -0.27569 0.33395 -0.28246 0.33626 -0.28663 0.34366 C -0.28993 0.34944 -0.29167 0.35661 -0.29549 0.3617 C -0.30156 0.36956 -0.3118 0.37974 -0.31649 0.38945 C -0.31753 0.39153 -0.31823 0.39385 -0.31944 0.39546 C -0.3217 0.39847 -0.32465 0.40032 -0.32691 0.40333 C -0.33229 0.4105 -0.3375 0.41882 -0.34184 0.42715 C -0.34427 0.432 -0.35035 0.44542 -0.35226 0.44704 C -0.35799 0.45236 -0.36319 0.45744 -0.36858 0.46299 C -0.37239 0.46716 -0.37917 0.47687 -0.37917 0.4771 C -0.38108 0.48843 -0.38229 0.4852 -0.38802 0.49283 " pathEditMode="relative" rAng="0" ptsTypes="fffffffffffffff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9.3432E-7 C -0.00694 -0.00323 -0.01371 0.00047 -0.02083 0.00209 C -0.03107 0.00995 -0.04409 0.01642 -0.05521 0.02197 C -0.06875 0.02868 -0.05434 0.01943 -0.06562 0.02591 C -0.06927 0.02799 -0.07239 0.03169 -0.07604 0.03377 C -0.09097 0.04233 -0.07257 0.02822 -0.08802 0.03978 C -0.09357 0.04395 -0.09809 0.0458 -0.10434 0.04765 C -0.10937 0.04903 -0.11927 0.05181 -0.11927 0.05181 C -0.12708 0.05852 -0.13541 0.05828 -0.14462 0.05967 C -0.14861 0.06106 -0.15278 0.06175 -0.15659 0.0636 C -0.15833 0.0643 -0.15955 0.06638 -0.16111 0.06753 C -0.16354 0.06915 -0.16597 0.07054 -0.16857 0.07147 C -0.17552 0.07401 -0.18246 0.0754 -0.18941 0.07748 C -0.20173 0.08534 -0.22239 0.09251 -0.23576 0.09552 C -0.24531 0.10199 -0.2493 0.10176 -0.26111 0.10338 C -0.27656 0.11055 -0.30104 0.1087 -0.31493 0.10939 C -0.34861 0.12003 -0.32291 0.11263 -0.40746 0.10731 C -0.40955 0.10708 -0.41337 0.10546 -0.41337 0.10546 " pathEditMode="relative" ptsTypes="fffffffffffffffff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0.01203 C 0.02725 0.02521 0.01441 0.01896 0.00382 0.02197 C -0.25677 0.01966 -0.14549 0.02752 -0.24532 0.01203 C -0.24983 0.00995 -0.25417 0.00763 -0.25886 0.00601 C -0.26181 0.00509 -0.26493 0.00578 -0.26771 0.00416 C -0.27101 0.00231 -0.27327 -0.00254 -0.27674 -0.00393 C -0.2783 -0.00462 -0.27969 -0.00509 -0.28125 -0.00578 C -0.28473 -0.01064 -0.28733 -0.01827 -0.29167 -0.02174 C -0.2967 -0.02567 -0.30573 -0.02775 -0.31111 -0.03168 C -0.31789 -0.03677 -0.32188 -0.04255 -0.329 -0.04556 C -0.33351 -0.04972 -0.33525 -0.05504 -0.33941 -0.05967 C -0.34618 -0.06707 -0.35295 -0.07493 -0.36025 -0.08141 C -0.36598 -0.09274 -0.37292 -0.10546 -0.38125 -0.11332 C -0.38282 -0.12003 -0.3849 -0.12234 -0.38872 -0.1272 C -0.39236 -0.14269 -0.40278 -0.15194 -0.41111 -0.16304 C -0.41441 -0.16744 -0.41702 -0.17391 -0.41997 -0.17877 C -0.42257 -0.18316 -0.42604 -0.18686 -0.429 -0.19079 " pathEditMode="relative" rAng="0" ptsTypes="ffffff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48 0.00254 C 0.16268 0.00138 0.19809 0.00694 0.28073 -0.0074 C 0.28681 -0.00995 0.29167 -0.01411 0.29722 -0.01735 C 0.30504 -0.02174 0.31406 -0.02035 0.32257 -0.02128 C 0.34636 -0.03099 0.36927 -0.04047 0.3941 -0.04302 C 0.40486 -0.04788 0.41597 -0.04949 0.42708 -0.05111 C 0.43594 -0.05481 0.44271 -0.05574 0.45243 -0.05689 C 0.46111 -0.06291 0.46997 -0.06152 0.47934 -0.06499 C 0.48768 -0.068 0.49497 -0.07355 0.50313 -0.07678 C 0.50729 -0.08233 0.51094 -0.0858 0.51354 -0.09274 C 0.51597 -0.09922 0.51649 -0.10454 0.51962 -0.11078 C 0.52153 -0.12165 0.52726 -0.12697 0.53299 -0.1346 " pathEditMode="relative" rAng="0" ptsTypes="fffffffffff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25 0.01295 C 0.07362 0.02798 0.08212 0.04394 0.09167 0.05273 C 0.09601 0.06915 0.11615 0.08834 0.129 0.09227 C 0.14167 0.10361 0.15417 0.11216 0.16927 0.11633 C 0.17848 0.12234 0.18907 0.12488 0.19914 0.12812 C 0.21181 0.13922 0.22396 0.14616 0.23941 0.14616 " pathEditMode="relative" rAng="0" ptsTypes="fffff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29047E-6 C 0.00086 -0.02522 -0.00174 -0.05112 0.00295 -0.07563 C 0.00416 -0.08211 0.01041 -0.09344 0.01041 -0.09344 C 0.01718 -0.1279 0.02291 -0.15565 0.03593 -0.18687 C 0.03975 -0.19612 0.04045 -0.2093 0.04635 -0.2167 C 0.04809 -0.22688 0.05121 -0.23659 0.05382 -0.24654 C 0.05468 -0.25001 0.05816 -0.25139 0.05972 -0.2544 C 0.06163 -0.2581 0.0625 -0.26273 0.06423 -0.26643 C 0.06597 -0.2699 0.0684 -0.2729 0.07014 -0.27637 C 0.07413 -0.28423 0.07517 -0.29418 0.07916 -0.30227 C 0.08281 -0.30967 0.08732 -0.31869 0.09114 -0.32609 C 0.09531 -0.33419 0.09548 -0.32956 0.09861 -0.33789 C 0.09982 -0.34113 0.1 -0.34483 0.10156 -0.34783 C 0.10382 -0.352 0.10798 -0.35385 0.11041 -0.35778 C 0.11753 -0.3698 0.12413 -0.38877 0.13593 -0.39362 C 0.14427 -0.40218 0.15243 -0.40819 0.16267 -0.41143 C 0.17691 -0.42461 0.15642 -0.40681 0.17309 -0.41744 C 0.1743 -0.41837 0.175 -0.42045 0.17621 -0.42138 C 0.18159 -0.42485 0.18975 -0.42369 0.19409 -0.42947 " pathEditMode="relative" ptsTypes="ffffffffffffffffff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0.00393 C -0.00694 0.00832 0.00382 0.01272 0.01389 0.01573 C 0.02032 0.01781 0.02726 0.01734 0.03351 0.01989 C 0.05174 0.02729 0.07084 0.03145 0.08941 0.03376 C 0.17726 0.06314 0.28039 0.04209 0.37344 0.02983 C 0.37969 0.02683 0.38525 0.02521 0.39167 0.02382 C 0.40365 0.01758 0.41563 0.01249 0.42796 0.00786 C 0.43264 0.00624 0.44063 -0.00208 0.44063 -0.00185 C 0.44653 -0.0148 0.44375 -0.01087 0.44775 -0.01596 " pathEditMode="relative" rAng="0" ptsTypes="ffffffff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-feya-22.jpg"/>
          <p:cNvPicPr>
            <a:picLocks noGrp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251520" y="2060848"/>
            <a:ext cx="3917807" cy="4525963"/>
          </a:xfrm>
        </p:spPr>
      </p:pic>
      <p:sp>
        <p:nvSpPr>
          <p:cNvPr id="6" name="Выноска-облако 5"/>
          <p:cNvSpPr/>
          <p:nvPr/>
        </p:nvSpPr>
        <p:spPr>
          <a:xfrm rot="766254">
            <a:off x="3510060" y="-39264"/>
            <a:ext cx="5682258" cy="3714028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«Здравствуйте, дорогие ребята! 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– Королева  Здоровья. Хочу пригласить вас к себе в гости  в «Королевство здоровья». Но для того, чтобы попасть ко мне, надо пройти испытания. А  куда  надо  идти вы  узнаете из карты. До скорой встречи! 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>
            <a:hlinkClick r:id="rId2" action="ppaction://hlinksldjump"/>
          </p:cNvPr>
          <p:cNvSpPr/>
          <p:nvPr/>
        </p:nvSpPr>
        <p:spPr>
          <a:xfrm>
            <a:off x="6660232" y="5877272"/>
            <a:ext cx="2201484" cy="597479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ова_ DoV (3)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0" y="1556792"/>
            <a:ext cx="4086176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4211960" y="2204864"/>
            <a:ext cx="4392488" cy="28803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Bad Script" pitchFamily="2" charset="0"/>
              </a:rPr>
              <a:t>Поздравляю! Вы справились с моей задачкой. Продолжайте путь дальше</a:t>
            </a:r>
            <a:endParaRPr lang="ru-RU" sz="4400" b="1" dirty="0">
              <a:solidFill>
                <a:schemeClr val="tx1"/>
              </a:solidFill>
              <a:latin typeface="Bad Script" pitchFamily="2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196752"/>
            <a:ext cx="3106688" cy="470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Bad Script" pitchFamily="2" charset="0"/>
              </a:rPr>
              <a:t>Здравствуйте! Меня зовут черепаха </a:t>
            </a:r>
            <a:r>
              <a:rPr lang="ru-RU" sz="3600" b="1" dirty="0" err="1" smtClean="0">
                <a:latin typeface="Bad Script" pitchFamily="2" charset="0"/>
              </a:rPr>
              <a:t>Тортилла</a:t>
            </a:r>
            <a:r>
              <a:rPr lang="ru-RU" sz="3600" b="1" dirty="0" smtClean="0">
                <a:latin typeface="Bad Script" pitchFamily="2" charset="0"/>
              </a:rPr>
              <a:t>. Вы на верном пути. Решите мое последнее задание</a:t>
            </a:r>
            <a:endParaRPr lang="ru-RU" sz="3600" b="1" dirty="0">
              <a:latin typeface="Bad Script" pitchFamily="2" charset="0"/>
            </a:endParaRPr>
          </a:p>
        </p:txBody>
      </p:sp>
      <p:pic>
        <p:nvPicPr>
          <p:cNvPr id="6" name="Рисунок 5" descr="3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536" y="2006416"/>
            <a:ext cx="3528392" cy="4118278"/>
          </a:xfrm>
          <a:prstGeom prst="rect">
            <a:avLst/>
          </a:prstGeom>
        </p:spPr>
      </p:pic>
      <p:sp>
        <p:nvSpPr>
          <p:cNvPr id="7" name="Пятиугольник 6"/>
          <p:cNvSpPr/>
          <p:nvPr/>
        </p:nvSpPr>
        <p:spPr>
          <a:xfrm>
            <a:off x="6372200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Старт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Bad Script" pitchFamily="2" charset="0"/>
              </a:rPr>
              <a:t>Продолжи пословицу о здоровье: </a:t>
            </a:r>
            <a:endParaRPr lang="ru-RU" sz="4000" b="1" dirty="0" smtClean="0">
              <a:latin typeface="Bad Script" pitchFamily="2" charset="0"/>
            </a:endParaRPr>
          </a:p>
          <a:p>
            <a:pPr algn="ctr">
              <a:buNone/>
            </a:pPr>
            <a:endParaRPr lang="ru-RU" sz="4000" b="1" dirty="0" smtClean="0">
              <a:latin typeface="Bad Script" pitchFamily="2" charset="0"/>
            </a:endParaRPr>
          </a:p>
          <a:p>
            <a:pPr marL="450850" indent="-450850"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здоровом теле 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дух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Движение -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Здоровье в порядке -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зарядке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Терпенье и труд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перетрут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Если хочешь быть здоров 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закаляйся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ru-RU" sz="3600" b="1" dirty="0" smtClean="0">
              <a:latin typeface="Bad Script" pitchFamily="2" charset="0"/>
            </a:endParaRPr>
          </a:p>
          <a:p>
            <a:pPr marL="742950" indent="-742950">
              <a:buAutoNum type="arabicPeriod"/>
            </a:pPr>
            <a:endParaRPr lang="ru-RU" sz="3600" b="1" dirty="0" smtClean="0">
              <a:latin typeface="Bad Script" pitchFamily="2" charset="0"/>
            </a:endParaRPr>
          </a:p>
          <a:p>
            <a:pPr marL="742950" indent="-742950">
              <a:buAutoNum type="arabicPeriod"/>
            </a:pPr>
            <a:endParaRPr lang="ru-RU" sz="3600" b="1" dirty="0">
              <a:latin typeface="Bad Scrip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916832"/>
            <a:ext cx="2952328" cy="57606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2564904"/>
            <a:ext cx="1512168" cy="5040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3212976"/>
            <a:ext cx="3384376" cy="5040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3933056"/>
            <a:ext cx="2808312" cy="5040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4509120"/>
            <a:ext cx="2376264" cy="57606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28384" y="6093296"/>
            <a:ext cx="648072" cy="576064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ost-2226-1282241674.jp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123728" y="1672600"/>
            <a:ext cx="7020272" cy="518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-feya-2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04664"/>
            <a:ext cx="2555621" cy="295232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83768" y="0"/>
            <a:ext cx="6408712" cy="26369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Bad Script" pitchFamily="2" charset="0"/>
              </a:rPr>
              <a:t>Ребята, вы большие молодцы. Справились со  всеми заданиями, которые встретились у вас на пути.</a:t>
            </a:r>
            <a:endParaRPr lang="ru-RU" sz="3200" b="1" dirty="0" smtClean="0">
              <a:solidFill>
                <a:schemeClr val="tx1"/>
              </a:solidFill>
              <a:latin typeface="Bad Script" pitchFamily="2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Bad Script" pitchFamily="2" charset="0"/>
              </a:rPr>
              <a:t>Добро пожаловать в мое королевство! </a:t>
            </a:r>
            <a:endParaRPr lang="ru-RU" sz="3200" b="1" dirty="0">
              <a:solidFill>
                <a:schemeClr val="tx1"/>
              </a:solidFill>
              <a:latin typeface="Bad Script" pitchFamily="2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44408" y="6237312"/>
            <a:ext cx="648072" cy="432048"/>
          </a:xfrm>
          <a:prstGeom prst="actionButtonForwardNex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иугольник 10"/>
          <p:cNvSpPr/>
          <p:nvPr/>
        </p:nvSpPr>
        <p:spPr>
          <a:xfrm flipH="1">
            <a:off x="6804248" y="6309320"/>
            <a:ext cx="1152128" cy="36004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3" action="ppaction://hlinksldjump"/>
              </a:rPr>
              <a:t>Начало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1"/>
              </a:rPr>
              <a:t>https://malchishki-i-devchonki.ru/zagadki-pro-zdorovyj-obraz-zhizni.html</a:t>
            </a:r>
            <a:endParaRPr lang="ru-RU" dirty="0" smtClean="0"/>
          </a:p>
          <a:p>
            <a:r>
              <a:rPr lang="ru-RU" dirty="0" smtClean="0">
                <a:hlinkClick r:id="rId2"/>
              </a:rPr>
              <a:t>4 лишний полезные и вредные продукты</a:t>
            </a:r>
            <a:endParaRPr lang="ru-RU" dirty="0" smtClean="0"/>
          </a:p>
          <a:p>
            <a:r>
              <a:rPr lang="en-US" dirty="0" smtClean="0"/>
              <a:t>https://www.liveinternet.ru/users/valentinaw/post269847723</a:t>
            </a:r>
            <a:endParaRPr lang="ru-RU" dirty="0" smtClean="0"/>
          </a:p>
          <a:p>
            <a:r>
              <a:rPr lang="en-US" dirty="0" smtClean="0"/>
              <a:t>https://www.liveinternet.ru/users/svetlana-sima/post267903420</a:t>
            </a:r>
            <a:endParaRPr lang="ru-RU" dirty="0" smtClean="0"/>
          </a:p>
          <a:p>
            <a:r>
              <a:rPr lang="en-US" dirty="0" smtClean="0"/>
              <a:t>https://nsportal.ru/shkola/raznoe/library/2019/09/26/poslovitsy-o-zdorove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7869237_1292344805_18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1680" y="476672"/>
            <a:ext cx="2065705" cy="2736683"/>
          </a:xfrm>
          <a:prstGeom prst="rect">
            <a:avLst/>
          </a:prstGeom>
        </p:spPr>
      </p:pic>
      <p:pic>
        <p:nvPicPr>
          <p:cNvPr id="7" name="Рисунок 6" descr="59e6267e9f9749bb899a80578410562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3682603"/>
            <a:ext cx="1872208" cy="2931049"/>
          </a:xfrm>
          <a:prstGeom prst="rect">
            <a:avLst/>
          </a:prstGeom>
        </p:spPr>
      </p:pic>
      <p:pic>
        <p:nvPicPr>
          <p:cNvPr id="8" name="Рисунок 7" descr="сова_ DoV (3)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44008" y="260648"/>
            <a:ext cx="2376264" cy="2632016"/>
          </a:xfrm>
          <a:prstGeom prst="rect">
            <a:avLst/>
          </a:prstGeom>
        </p:spPr>
      </p:pic>
      <p:pic>
        <p:nvPicPr>
          <p:cNvPr id="11" name="Рисунок 10" descr="3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156176" y="3429000"/>
            <a:ext cx="2629374" cy="3068959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2627784" y="5085184"/>
            <a:ext cx="576064" cy="576064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987824" y="3140968"/>
            <a:ext cx="576064" cy="576064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860032" y="3212976"/>
            <a:ext cx="576064" cy="576064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580112" y="5157192"/>
            <a:ext cx="576064" cy="576064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 rot="17359369">
            <a:off x="367426" y="2583471"/>
            <a:ext cx="1215281" cy="432048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>
            <a:off x="3563888" y="260648"/>
            <a:ext cx="1224136" cy="404664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 rot="3422962">
            <a:off x="6977980" y="2218114"/>
            <a:ext cx="1296144" cy="432048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260648"/>
            <a:ext cx="4690864" cy="5400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ad Script" pitchFamily="2" charset="0"/>
              </a:rPr>
              <a:t>Здравствуйте ребята, меня зовут доктор </a:t>
            </a:r>
            <a:r>
              <a:rPr lang="ru-RU" b="1" dirty="0" err="1" smtClean="0">
                <a:latin typeface="Bad Script" pitchFamily="2" charset="0"/>
              </a:rPr>
              <a:t>Пилюлькин</a:t>
            </a:r>
            <a:r>
              <a:rPr lang="ru-RU" b="1" dirty="0" smtClean="0">
                <a:latin typeface="Bad Script" pitchFamily="2" charset="0"/>
              </a:rPr>
              <a:t>.</a:t>
            </a:r>
            <a:br>
              <a:rPr lang="ru-RU" b="1" dirty="0" smtClean="0">
                <a:latin typeface="Bad Script" pitchFamily="2" charset="0"/>
              </a:rPr>
            </a:br>
            <a:r>
              <a:rPr lang="ru-RU" b="1" dirty="0" smtClean="0">
                <a:latin typeface="Bad Script" pitchFamily="2" charset="0"/>
              </a:rPr>
              <a:t>Для того чтобы продолжить ваше путешествие, отгадайте мои загадки о здоровье.</a:t>
            </a:r>
            <a:endParaRPr lang="ru-RU" b="1" dirty="0">
              <a:latin typeface="Bad Script" pitchFamily="2" charset="0"/>
            </a:endParaRPr>
          </a:p>
        </p:txBody>
      </p:sp>
      <p:pic>
        <p:nvPicPr>
          <p:cNvPr id="4" name="Содержимое 3" descr="59e6267e9f9749bb899a805784105621.png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395536" y="1556792"/>
            <a:ext cx="2885639" cy="4517634"/>
          </a:xfrm>
        </p:spPr>
      </p:pic>
      <p:sp>
        <p:nvSpPr>
          <p:cNvPr id="5" name="Пятиугольник 4"/>
          <p:cNvSpPr/>
          <p:nvPr/>
        </p:nvSpPr>
        <p:spPr>
          <a:xfrm>
            <a:off x="6372200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Старт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 flipH="1">
            <a:off x="4644008" y="6093296"/>
            <a:ext cx="1440160" cy="43204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Карта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5266928" cy="25488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был хилым, вялым,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лежал под одеялом,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хворал и был в порядке,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Делай каждый день…</a:t>
            </a:r>
            <a:r>
              <a:rPr lang="ru-RU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077e1e5a8ba5ae35fc06856f542cbc4_big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19672" y="2852936"/>
            <a:ext cx="4968552" cy="36764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96336" y="5229200"/>
            <a:ext cx="1296144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980728"/>
            <a:ext cx="28083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d Script" pitchFamily="2" charset="0"/>
              </a:rPr>
              <a:t>Зарядка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Bad Script" pitchFamily="2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576064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4968552" cy="259228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под мышкой посижу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что делать укажу: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уложу в кровать,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разрешу гулять.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1124744"/>
            <a:ext cx="216024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ad Script" pitchFamily="2" charset="0"/>
              </a:rPr>
              <a:t>Градусник</a:t>
            </a:r>
            <a:endParaRPr lang="ru-RU" sz="4000" b="1" dirty="0">
              <a:solidFill>
                <a:schemeClr val="tx1"/>
              </a:solidFill>
              <a:latin typeface="Bad Script" pitchFamily="2" charset="0"/>
            </a:endParaRPr>
          </a:p>
        </p:txBody>
      </p:sp>
      <p:pic>
        <p:nvPicPr>
          <p:cNvPr id="5" name="Рисунок 4" descr="clinical-thermometer-153666_128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55153">
            <a:off x="1442579" y="2315021"/>
            <a:ext cx="5148064" cy="31129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96336" y="5229200"/>
            <a:ext cx="1296144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576064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5608712" cy="1752600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Ускользает, как живое,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выпущу его я.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Белой пеной пенится,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мыть не ленится.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836712"/>
            <a:ext cx="244827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ad Script" pitchFamily="2" charset="0"/>
                <a:cs typeface="Times New Roman" panose="02020603050405020304" pitchFamily="18" charset="0"/>
              </a:rPr>
              <a:t>Мыло</a:t>
            </a:r>
            <a:endParaRPr lang="ru-RU" sz="4000" b="1" dirty="0">
              <a:solidFill>
                <a:schemeClr val="tx1"/>
              </a:solidFill>
              <a:latin typeface="Bad Script" pitchFamily="2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417-4171933_jabones-png-jabon-dibujo-png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1680" y="3068960"/>
            <a:ext cx="4702045" cy="28083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96336" y="5229200"/>
            <a:ext cx="1296144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576064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5122912" cy="26928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Хожу-брожу не по лесам,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 по усам, по волосам.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 зубы у меня длинней,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Чем у волков и медведей.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airbrush_PNG15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80160">
            <a:off x="1768179" y="2397226"/>
            <a:ext cx="4441676" cy="42195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96336" y="5229200"/>
            <a:ext cx="1296144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576064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052736"/>
            <a:ext cx="23042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ad Script" pitchFamily="2" charset="0"/>
              </a:rPr>
              <a:t>Расческа</a:t>
            </a:r>
            <a:endParaRPr lang="ru-RU" sz="4000" b="1" dirty="0">
              <a:solidFill>
                <a:schemeClr val="tx1"/>
              </a:solidFill>
              <a:latin typeface="Bad Scrip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47525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овощах и фруктах есть.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нужно много есть.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ещё таблетки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Вкусом как конфетки.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Принимают для здоровья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холодною порою.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Сашули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Полины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полезно? – ..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1268760"/>
            <a:ext cx="22322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ad Script" pitchFamily="2" charset="0"/>
              </a:rPr>
              <a:t>Витамины</a:t>
            </a:r>
            <a:endParaRPr lang="ru-RU" sz="4000" b="1" dirty="0">
              <a:solidFill>
                <a:schemeClr val="tx1"/>
              </a:solidFill>
              <a:latin typeface="Bad Script" pitchFamily="2" charset="0"/>
            </a:endParaRPr>
          </a:p>
        </p:txBody>
      </p:sp>
      <p:pic>
        <p:nvPicPr>
          <p:cNvPr id="7" name="Рисунок 6" descr="vitamins_PNG6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67744" y="3573016"/>
            <a:ext cx="5210175" cy="30956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96336" y="5229200"/>
            <a:ext cx="1296144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812360" y="6021288"/>
            <a:ext cx="576064" cy="576064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2380</Words>
  <Application>WPS Presentation</Application>
  <PresentationFormat>Экран (4:3)</PresentationFormat>
  <Paragraphs>156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SimSun</vt:lpstr>
      <vt:lpstr>Wingdings</vt:lpstr>
      <vt:lpstr>Bad Script</vt:lpstr>
      <vt:lpstr>Segoe Print</vt:lpstr>
      <vt:lpstr>Times New Roman</vt:lpstr>
      <vt:lpstr>Microsoft YaHei</vt:lpstr>
      <vt:lpstr>Arial Unicode MS</vt:lpstr>
      <vt:lpstr>Calibri</vt:lpstr>
      <vt:lpstr>Тема Office</vt:lpstr>
      <vt:lpstr>PowerPoint 演示文稿</vt:lpstr>
      <vt:lpstr>PowerPoint 演示文稿</vt:lpstr>
      <vt:lpstr>PowerPoint 演示文稿</vt:lpstr>
      <vt:lpstr>Здравствуйте ребята, меня зовут доктор Пилюлькин. Для того чтобы продолжить ваше путешествие, отгадайте мои загадки о здоровье.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Молодцы ребята, справились с моим заданием</vt:lpstr>
      <vt:lpstr>Здравствуйте ребята! Меня зовут Мойдодыр. Попробуйте справиться с моими заданиями. Найди то, что не относится к полезным продуктам</vt:lpstr>
      <vt:lpstr>Задание 1</vt:lpstr>
      <vt:lpstr>Задание 2</vt:lpstr>
      <vt:lpstr>Задание 3</vt:lpstr>
      <vt:lpstr>Молодцы ребята! </vt:lpstr>
      <vt:lpstr>Подумай еще раз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Используемые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 дошкольное образовательное учреждение «Детский сад№81» «Березка»</dc:title>
  <dc:creator>Леха</dc:creator>
  <cp:lastModifiedBy>Пользователь</cp:lastModifiedBy>
  <cp:revision>45</cp:revision>
  <dcterms:created xsi:type="dcterms:W3CDTF">2020-12-06T07:41:00Z</dcterms:created>
  <dcterms:modified xsi:type="dcterms:W3CDTF">2024-05-20T13:45:09Z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BEA41CC4CE674DCEBE9A2EF6C659DA4E_12</vt:lpwstr>
  </property>
  <property fmtid="{D5CDD505-2E9C-101B-9397-08002B2CF9AE}" pid="3" name="KSOProductBuildVer">
    <vt:lpwstr>1049-12.2.0.16909</vt:lpwstr>
  </property>
</Properties>
</file>