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9" r:id="rId2"/>
    <p:sldId id="273" r:id="rId3"/>
    <p:sldId id="274" r:id="rId4"/>
    <p:sldId id="260" r:id="rId5"/>
    <p:sldId id="275" r:id="rId6"/>
    <p:sldId id="276" r:id="rId7"/>
    <p:sldId id="277" r:id="rId8"/>
    <p:sldId id="279" r:id="rId9"/>
    <p:sldId id="278" r:id="rId10"/>
    <p:sldId id="280" r:id="rId11"/>
    <p:sldId id="282" r:id="rId12"/>
    <p:sldId id="281" r:id="rId13"/>
    <p:sldId id="268" r:id="rId14"/>
    <p:sldId id="269" r:id="rId15"/>
    <p:sldId id="270" r:id="rId16"/>
    <p:sldId id="271" r:id="rId17"/>
    <p:sldId id="283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DotumChe" pitchFamily="49" charset="-127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DotumChe" pitchFamily="49" charset="-127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DotumChe" pitchFamily="49" charset="-127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DotumChe" pitchFamily="49" charset="-127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DotumChe" pitchFamily="49" charset="-127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DotumChe" pitchFamily="49" charset="-127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DotumChe" pitchFamily="49" charset="-127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DotumChe" pitchFamily="49" charset="-127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DotumChe" pitchFamily="49" charset="-127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810" y="-7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621440-A5EC-465E-827F-A2084F79B4AB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19E7FF-BAF9-4E39-9BCE-5428F6E52E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7094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BAE833-776C-4449-A694-E668562EC7B7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2457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8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1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D10B795-6140-464A-8AA9-972DB02523FC}" type="slidenum">
              <a:rPr lang="ru-RU" sz="1200">
                <a:latin typeface="Calibri" pitchFamily="34" charset="0"/>
              </a:rPr>
              <a:pPr algn="r"/>
              <a:t>6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BAE833-776C-4449-A694-E668562EC7B7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2457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8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1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D10B795-6140-464A-8AA9-972DB02523FC}" type="slidenum">
              <a:rPr lang="ru-RU" sz="1200">
                <a:latin typeface="Calibri" pitchFamily="34" charset="0"/>
              </a:rPr>
              <a:pPr algn="r"/>
              <a:t>7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BAE833-776C-4449-A694-E668562EC7B7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2457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8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1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D10B795-6140-464A-8AA9-972DB02523FC}" type="slidenum">
              <a:rPr lang="ru-RU" sz="1200">
                <a:latin typeface="Calibri" pitchFamily="34" charset="0"/>
              </a:rPr>
              <a:pPr algn="r"/>
              <a:t>8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BAE833-776C-4449-A694-E668562EC7B7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2457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8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1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D10B795-6140-464A-8AA9-972DB02523FC}" type="slidenum">
              <a:rPr lang="ru-RU" sz="1200">
                <a:latin typeface="Calibri" pitchFamily="34" charset="0"/>
              </a:rPr>
              <a:pPr algn="r"/>
              <a:t>9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BAE833-776C-4449-A694-E668562EC7B7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2457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8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1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D10B795-6140-464A-8AA9-972DB02523FC}" type="slidenum">
              <a:rPr lang="ru-RU" sz="1200">
                <a:latin typeface="Calibri" pitchFamily="34" charset="0"/>
              </a:rPr>
              <a:pPr algn="r"/>
              <a:t>10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BAE833-776C-4449-A694-E668562EC7B7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2457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8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1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D10B795-6140-464A-8AA9-972DB02523FC}" type="slidenum">
              <a:rPr lang="ru-RU" sz="1200">
                <a:latin typeface="Calibri" pitchFamily="34" charset="0"/>
              </a:rPr>
              <a:pPr algn="r"/>
              <a:t>11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BAE833-776C-4449-A694-E668562EC7B7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2457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8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1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D10B795-6140-464A-8AA9-972DB02523FC}" type="slidenum">
              <a:rPr lang="ru-RU" sz="1200">
                <a:latin typeface="Calibri" pitchFamily="34" charset="0"/>
              </a:rPr>
              <a:pPr algn="r"/>
              <a:t>12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6FCF0-AC52-4962-851B-F742D56F8DCB}" type="datetimeFigureOut">
              <a:rPr lang="ru-RU" smtClean="0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2D04BF-74AA-4828-82E8-0C2B6B7864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73D83F-D586-4FA4-A58E-B94E194391E3}" type="datetimeFigureOut">
              <a:rPr lang="ru-RU" smtClean="0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F6B578-B27E-48F2-88E0-32665726E5E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D5C0FA-D486-4285-B5FF-54FFC0CF8D55}" type="datetimeFigureOut">
              <a:rPr lang="ru-RU" smtClean="0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04C456-2C6A-4DF0-BEED-5F83AAE6EA5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0403AFB-17BD-401E-84FF-A13C28DFFB77}" type="datetimeFigureOut">
              <a:rPr lang="ru-RU" smtClean="0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AA8927-A62F-438C-A57C-0E78932E76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AB4421-A4D8-487C-BADA-E3EE39119782}" type="datetimeFigureOut">
              <a:rPr lang="ru-RU" smtClean="0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4FD8AC-7265-45C5-93D1-B531BC9364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9358DC-C5C0-4FA1-A177-A2FDD27E066B}" type="datetimeFigureOut">
              <a:rPr lang="ru-RU" smtClean="0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A0382A-379C-4B3C-A543-D28340A0E13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119A32-CB3B-44B7-AC4E-FC06B9F153B8}" type="datetimeFigureOut">
              <a:rPr lang="ru-RU" smtClean="0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6E8454-109A-4E11-9DA4-51687495D2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519EBD-9D8E-4BEA-BF32-214227EBCB6A}" type="datetimeFigureOut">
              <a:rPr lang="ru-RU" smtClean="0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8FEC9F-4FF9-4C50-912E-C18ED9F402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2B7726-7A0D-418D-AE53-7367A21D81EE}" type="datetimeFigureOut">
              <a:rPr lang="ru-RU" smtClean="0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84FB70-B942-43AC-9599-C894E20E1F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56D393-A3E5-415F-ACBD-40DB919056F4}" type="datetimeFigureOut">
              <a:rPr lang="ru-RU" smtClean="0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4B3004-1B73-4A93-8A5A-A1425B028E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272435-B6A9-42CB-8081-5D133771F96B}" type="datetimeFigureOut">
              <a:rPr lang="ru-RU" smtClean="0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8A9EB1D9-EDD7-48BD-A1DF-B7D3D3E1B1D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04E25C00-EB5D-4162-9B17-6E80C851F849}" type="datetimeFigureOut">
              <a:rPr lang="ru-RU" smtClean="0"/>
              <a:pPr>
                <a:defRPr/>
              </a:pPr>
              <a:t>16.05.2024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31837C20-D733-4D25-9504-969EC0563C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14\Desktop\048196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60" name="WordArt 24"/>
          <p:cNvSpPr>
            <a:spLocks noChangeArrowheads="1" noChangeShapeType="1" noTextEdit="1"/>
          </p:cNvSpPr>
          <p:nvPr/>
        </p:nvSpPr>
        <p:spPr bwMode="auto">
          <a:xfrm>
            <a:off x="285720" y="500042"/>
            <a:ext cx="8858280" cy="25701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76"/>
              </a:avLst>
            </a:prstTxWarp>
          </a:bodyPr>
          <a:lstStyle/>
          <a:p>
            <a:pPr algn="ctr"/>
            <a:endParaRPr lang="ru-RU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988840"/>
            <a:ext cx="6768752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+mn-lt"/>
              </a:rPr>
              <a:t>Зеленая игрушка. </a:t>
            </a:r>
          </a:p>
          <a:p>
            <a:pPr algn="ctr"/>
            <a:r>
              <a:rPr lang="ru-RU" sz="3600" dirty="0" err="1" smtClean="0">
                <a:latin typeface="+mn-lt"/>
              </a:rPr>
              <a:t>Эколюдик</a:t>
            </a:r>
            <a:endParaRPr lang="ru-RU" sz="3600" dirty="0">
              <a:latin typeface="+mn-lt"/>
              <a:cs typeface="Times New Roman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83568" y="204029"/>
            <a:ext cx="8064896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all" normalizeH="0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ОГБОУ «Центр образования и развития «Особый ребенок» г. Смоленска»</a:t>
            </a:r>
            <a:endParaRPr kumimoji="0" lang="ru-RU" sz="1600" i="0" u="none" strike="noStrike" cap="all" normalizeH="0" dirty="0" smtClean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00192" y="4365104"/>
            <a:ext cx="2627784" cy="20313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Выполнила: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Воронкова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Снежана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ученица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11 класса</a:t>
            </a:r>
          </a:p>
          <a:p>
            <a:pPr algn="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algn="r">
              <a:spcBef>
                <a:spcPct val="0"/>
              </a:spcBef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Преподаватель: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ct val="0"/>
              </a:spcBef>
            </a:pP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Бурченкова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О.А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779912" y="6309320"/>
            <a:ext cx="17960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Смоленск, 2024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285728"/>
            <a:ext cx="7632848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Изготовление  </a:t>
            </a:r>
            <a:r>
              <a:rPr lang="ru-RU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травянчика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Текст 3"/>
          <p:cNvSpPr txBox="1">
            <a:spLocks/>
          </p:cNvSpPr>
          <p:nvPr/>
        </p:nvSpPr>
        <p:spPr>
          <a:xfrm>
            <a:off x="179512" y="836712"/>
            <a:ext cx="8784976" cy="58326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274320" lvl="0" indent="-274320" algn="ctr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</a:pPr>
            <a:r>
              <a:rPr lang="ru-RU" sz="2400" b="0" dirty="0" smtClean="0">
                <a:solidFill>
                  <a:srgbClr val="000000"/>
                </a:solidFill>
                <a:cs typeface="Times New Roman" pitchFamily="18" charset="0"/>
              </a:rPr>
              <a:t>Делаем глаза.</a:t>
            </a:r>
          </a:p>
          <a:p>
            <a:pPr marL="274320" lvl="0" indent="-274320" algn="ctr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</a:pPr>
            <a:r>
              <a:rPr lang="ru-RU" sz="2400" b="0" dirty="0" smtClean="0">
                <a:solidFill>
                  <a:srgbClr val="000000"/>
                </a:solidFill>
                <a:cs typeface="Times New Roman" pitchFamily="18" charset="0"/>
              </a:rPr>
              <a:t>Начинаем красить. </a:t>
            </a:r>
          </a:p>
          <a:p>
            <a:pPr marL="274320" lvl="0" indent="-274320" algn="ctr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</a:pPr>
            <a:r>
              <a:rPr lang="ru-RU" sz="2400" b="0" dirty="0" smtClean="0">
                <a:solidFill>
                  <a:srgbClr val="000000"/>
                </a:solidFill>
                <a:cs typeface="Times New Roman" pitchFamily="18" charset="0"/>
              </a:rPr>
              <a:t>Лучше взять акриловые краски, они не будут потом пачкать руки и посуду.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35842" name="Picture 2" descr="F:\Экзамен 2024\Воронкова\IMG_20240410_0944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780928"/>
            <a:ext cx="2193708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3" name="Picture 3" descr="F:\Экзамен 2024\Воронкова\IMG_20240410_0947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2780928"/>
            <a:ext cx="2193708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4" name="Picture 4" descr="F:\Экзамен 2024\Воронкова\IMG_20240410_0953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2780928"/>
            <a:ext cx="2214246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285728"/>
            <a:ext cx="7632848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Готовая игрушка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Текст 3"/>
          <p:cNvSpPr txBox="1">
            <a:spLocks/>
          </p:cNvSpPr>
          <p:nvPr/>
        </p:nvSpPr>
        <p:spPr>
          <a:xfrm>
            <a:off x="179512" y="836712"/>
            <a:ext cx="8784976" cy="58326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274320" lvl="0" indent="-274320" algn="ctr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</a:pPr>
            <a:endParaRPr lang="ru-RU" sz="2400" b="0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marL="274320" lvl="0" indent="-274320" algn="ctr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</a:pPr>
            <a:r>
              <a:rPr lang="ru-RU" sz="2400" b="0" dirty="0" err="1" smtClean="0">
                <a:solidFill>
                  <a:srgbClr val="000000"/>
                </a:solidFill>
                <a:cs typeface="Times New Roman" pitchFamily="18" charset="0"/>
              </a:rPr>
              <a:t>Травянчик</a:t>
            </a:r>
            <a:r>
              <a:rPr lang="ru-RU" sz="2400" b="0" dirty="0" smtClean="0">
                <a:solidFill>
                  <a:srgbClr val="000000"/>
                </a:solidFill>
                <a:cs typeface="Times New Roman" pitchFamily="18" charset="0"/>
              </a:rPr>
              <a:t>  готов.</a:t>
            </a:r>
          </a:p>
          <a:p>
            <a:pPr marL="274320" lvl="0" indent="-274320" algn="ctr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Приступаем к проращиванию травы.</a:t>
            </a:r>
          </a:p>
        </p:txBody>
      </p:sp>
      <p:pic>
        <p:nvPicPr>
          <p:cNvPr id="36866" name="Picture 2" descr="F:\Экзамен 2024\Воронкова\IMG_20240410_0959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420888"/>
            <a:ext cx="4788024" cy="3591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285728"/>
            <a:ext cx="7632848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Инструкция по использованию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Текст 3"/>
          <p:cNvSpPr txBox="1">
            <a:spLocks/>
          </p:cNvSpPr>
          <p:nvPr/>
        </p:nvSpPr>
        <p:spPr>
          <a:xfrm>
            <a:off x="179512" y="836712"/>
            <a:ext cx="8784976" cy="58326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400" b="0" dirty="0" smtClean="0"/>
              <a:t>1) Опустите игрушку в теплую воду на 1-2 часа для замачивания.</a:t>
            </a:r>
          </a:p>
          <a:p>
            <a:r>
              <a:rPr lang="ru-RU" sz="2400" b="0" dirty="0" smtClean="0"/>
              <a:t>2) После замачивания поместите в тёплое, хорошо освещённое место.</a:t>
            </a:r>
          </a:p>
          <a:p>
            <a:r>
              <a:rPr lang="ru-RU" sz="2400" b="0" dirty="0" smtClean="0"/>
              <a:t>3) Периодически поливать, чтобы он постоянно был во влажном состоянии.</a:t>
            </a:r>
          </a:p>
          <a:p>
            <a:r>
              <a:rPr lang="ru-RU" sz="2400" b="0" dirty="0" smtClean="0"/>
              <a:t>4) Подстригать травку можно при достижении ей 8-10 см.</a:t>
            </a:r>
          </a:p>
        </p:txBody>
      </p:sp>
      <p:pic>
        <p:nvPicPr>
          <p:cNvPr id="37890" name="Picture 2" descr="F:\Экзамен 2024\Воронкова\IMG_20240410_1017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933056"/>
            <a:ext cx="2592289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1" name="Picture 3" descr="F:\Экзамен 2024\Воронкова\IMG_20240410_1018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3501008"/>
            <a:ext cx="2139702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2" name="Picture 4" descr="F:\Экзамен 2024\Воронкова\IMG_20240410_1236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3501008"/>
            <a:ext cx="2160240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/>
          </p:cNvSpPr>
          <p:nvPr>
            <p:ph type="title"/>
          </p:nvPr>
        </p:nvSpPr>
        <p:spPr>
          <a:xfrm>
            <a:off x="539552" y="548680"/>
            <a:ext cx="7992888" cy="108012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77800" algn="ctr"/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Через несколько дней наш чудо-питомец </a:t>
            </a:r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зазеленеет.</a:t>
            </a:r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</a:br>
            <a:endParaRPr lang="ru-RU" sz="2400" dirty="0" smtClean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56" y="2314248"/>
            <a:ext cx="2592235" cy="3456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314248"/>
            <a:ext cx="2592235" cy="3456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4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58417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Зелёная шевелюра со временем потребует срезки. Срезанную зелень можно предложить домашним питомцам (птицам, хомякам, морским свинкам).</a:t>
            </a:r>
            <a:b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  </a:t>
            </a:r>
          </a:p>
        </p:txBody>
      </p:sp>
      <p:pic>
        <p:nvPicPr>
          <p:cNvPr id="1026" name="Picture 2" descr="F:\Экзамен 2024\Воронкова\IMG_20240417_103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492896"/>
            <a:ext cx="2589752" cy="3453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F:\Экзамен 2024\Воронкова\IMG_20240417_1031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492896"/>
            <a:ext cx="2592288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/>
          </p:cNvSpPr>
          <p:nvPr>
            <p:ph type="title"/>
          </p:nvPr>
        </p:nvSpPr>
        <p:spPr>
          <a:xfrm>
            <a:off x="179512" y="332656"/>
            <a:ext cx="8640960" cy="626469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77800" algn="ctr"/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Эко</a:t>
            </a:r>
            <a:r>
              <a:rPr lang="en-US" sz="2400" dirty="0" smtClean="0">
                <a:solidFill>
                  <a:schemeClr val="tx1"/>
                </a:solidFill>
                <a:cs typeface="Times New Roman" pitchFamily="18" charset="0"/>
              </a:rPr>
              <a:t>-</a:t>
            </a:r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игрушка «</a:t>
            </a:r>
            <a:r>
              <a:rPr lang="ru-RU" sz="2400" dirty="0" err="1" smtClean="0">
                <a:solidFill>
                  <a:schemeClr val="tx1"/>
                </a:solidFill>
                <a:cs typeface="Times New Roman" pitchFamily="18" charset="0"/>
              </a:rPr>
              <a:t>Травянчик</a:t>
            </a:r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» - может быть актуальным </a:t>
            </a:r>
            <a:r>
              <a:rPr lang="ru-RU" sz="2400" u="sng" dirty="0" smtClean="0">
                <a:solidFill>
                  <a:schemeClr val="tx1"/>
                </a:solidFill>
                <a:cs typeface="Times New Roman" pitchFamily="18" charset="0"/>
              </a:rPr>
              <a:t>подарком</a:t>
            </a:r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 и взрослым, и детям, элементом декора на кухне, в детской или на даче. </a:t>
            </a: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endParaRPr lang="ru-RU" sz="2400" dirty="0" smtClean="0">
              <a:solidFill>
                <a:schemeClr val="tx1"/>
              </a:solidFill>
            </a:endParaRPr>
          </a:p>
        </p:txBody>
      </p:sp>
      <p:pic>
        <p:nvPicPr>
          <p:cNvPr id="51205" name="Picture 5" descr="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052736"/>
            <a:ext cx="4802874" cy="2854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/>
          </p:cNvSpPr>
          <p:nvPr>
            <p:ph type="title"/>
          </p:nvPr>
        </p:nvSpPr>
        <p:spPr>
          <a:xfrm>
            <a:off x="323528" y="908720"/>
            <a:ext cx="8496944" cy="568863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273050">
              <a:tabLst>
                <a:tab pos="273050" algn="l"/>
              </a:tabLst>
            </a:pP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latin typeface="+mn-lt"/>
              </a:rPr>
              <a:t>1.Эколюдик – уникален, прост в эксплуатации.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2.Его яркие краски не смываются водой.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3.Экологически безопасен.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4.Прекрасно украшают интерьер. 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5.Может использоваться на корм домашним питомцам.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>6.Это уникальный подарок для взрослых и детей.</a:t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endParaRPr lang="ru-RU" sz="2400" dirty="0" smtClean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53252" name="Picture 4" descr="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717032"/>
            <a:ext cx="5040560" cy="2749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27584" y="285728"/>
            <a:ext cx="7632848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Выводы: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/>
          </p:cNvSpPr>
          <p:nvPr>
            <p:ph type="title"/>
          </p:nvPr>
        </p:nvSpPr>
        <p:spPr>
          <a:xfrm>
            <a:off x="323528" y="764704"/>
            <a:ext cx="8496944" cy="568863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273050">
              <a:tabLst>
                <a:tab pos="273050" algn="l"/>
              </a:tabLst>
            </a:pPr>
            <a:r>
              <a:rPr lang="ru-RU" sz="4000" dirty="0" smtClean="0">
                <a:latin typeface="+mn-lt"/>
              </a:rPr>
              <a:t/>
            </a:r>
            <a:br>
              <a:rPr lang="ru-RU" sz="4000" dirty="0" smtClean="0">
                <a:latin typeface="+mn-lt"/>
              </a:rPr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latin typeface="+mn-lt"/>
              </a:rPr>
              <a:t/>
            </a:r>
            <a:br>
              <a:rPr lang="ru-RU" sz="4000" dirty="0" smtClean="0">
                <a:latin typeface="+mn-lt"/>
              </a:rPr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latin typeface="+mn-lt"/>
              </a:rPr>
              <a:t/>
            </a:r>
            <a:br>
              <a:rPr lang="ru-RU" sz="4000" dirty="0" smtClean="0">
                <a:latin typeface="+mn-lt"/>
              </a:rPr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latin typeface="+mn-lt"/>
              </a:rPr>
              <a:t/>
            </a:r>
            <a:br>
              <a:rPr lang="ru-RU" sz="4000" dirty="0" smtClean="0">
                <a:latin typeface="+mn-lt"/>
              </a:rPr>
            </a:br>
            <a:endParaRPr lang="ru-RU" sz="4000" dirty="0" smtClean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052736"/>
            <a:ext cx="6592816" cy="138499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0" dirty="0" smtClean="0">
                <a:latin typeface="+mn-lt"/>
                <a:cs typeface="Times New Roman" pitchFamily="18" charset="0"/>
              </a:rPr>
              <a:t>Источники:</a:t>
            </a:r>
          </a:p>
          <a:p>
            <a:pPr algn="ctr"/>
            <a:r>
              <a:rPr lang="en-US" sz="2800" b="0" dirty="0" smtClean="0">
                <a:latin typeface="+mn-lt"/>
                <a:cs typeface="Times New Roman" pitchFamily="18" charset="0"/>
              </a:rPr>
              <a:t>http://ru.wikipedia.org/wiki/</a:t>
            </a:r>
            <a:endParaRPr lang="ru-RU" sz="2800" b="0" dirty="0" smtClean="0">
              <a:latin typeface="+mn-lt"/>
              <a:cs typeface="Times New Roman" pitchFamily="18" charset="0"/>
            </a:endParaRPr>
          </a:p>
          <a:p>
            <a:pPr algn="ctr"/>
            <a:r>
              <a:rPr lang="en-US" sz="2800" b="0" dirty="0" smtClean="0">
                <a:latin typeface="+mn-lt"/>
                <a:cs typeface="Times New Roman" pitchFamily="18" charset="0"/>
              </a:rPr>
              <a:t>http://images.yandex.ru</a:t>
            </a:r>
            <a:endParaRPr lang="ru-RU" sz="2800" b="0" dirty="0" smtClean="0">
              <a:latin typeface="+mn-lt"/>
              <a:cs typeface="Times New Roman" pitchFamily="18" charset="0"/>
            </a:endParaRPr>
          </a:p>
        </p:txBody>
      </p:sp>
      <p:pic>
        <p:nvPicPr>
          <p:cNvPr id="7" name="Picture 8" descr="10(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068960"/>
            <a:ext cx="2611628" cy="2938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31"/>
          <p:cNvSpPr txBox="1"/>
          <p:nvPr/>
        </p:nvSpPr>
        <p:spPr>
          <a:xfrm>
            <a:off x="251520" y="476672"/>
            <a:ext cx="8640960" cy="5976664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8100" tIns="38100" rIns="38100" bIns="38100" anchor="t" anchorCtr="0">
            <a:no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ru-RU" sz="24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omic Sans MS"/>
                <a:cs typeface="Comic Sans MS"/>
                <a:sym typeface="Comic Sans MS"/>
              </a:rPr>
              <a:t>Тема проекта</a:t>
            </a:r>
            <a:r>
              <a:rPr lang="ru-RU" sz="2400" b="1" dirty="0" smtClean="0">
                <a:latin typeface="+mn-lt"/>
                <a:ea typeface="Comic Sans MS"/>
                <a:cs typeface="Comic Sans MS"/>
                <a:sym typeface="Comic Sans MS"/>
              </a:rPr>
              <a:t> </a:t>
            </a:r>
            <a:endParaRPr lang="ru-RU" sz="2400" dirty="0" smtClean="0">
              <a:ea typeface="Comic Sans MS"/>
              <a:cs typeface="Comic Sans MS"/>
              <a:sym typeface="Comic Sans MS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ru-RU" sz="2400" b="1" dirty="0" smtClean="0">
                <a:latin typeface="+mn-lt"/>
                <a:ea typeface="Comic Sans MS"/>
                <a:cs typeface="Comic Sans MS"/>
                <a:sym typeface="Comic Sans MS"/>
              </a:rPr>
              <a:t>«</a:t>
            </a:r>
            <a:r>
              <a:rPr lang="ru-RU" sz="2400" dirty="0" smtClean="0">
                <a:latin typeface="+mn-lt"/>
              </a:rPr>
              <a:t>Зеленая игрушка. </a:t>
            </a:r>
            <a:r>
              <a:rPr lang="ru-RU" sz="2400" dirty="0" err="1" smtClean="0">
                <a:latin typeface="+mn-lt"/>
              </a:rPr>
              <a:t>Эколюдик</a:t>
            </a:r>
            <a:r>
              <a:rPr lang="ru-RU" sz="2400" dirty="0" smtClean="0">
                <a:latin typeface="+mn-lt"/>
              </a:rPr>
              <a:t>»</a:t>
            </a:r>
            <a:endParaRPr lang="ru-RU" sz="2400" dirty="0" smtClean="0">
              <a:latin typeface="+mn-lt"/>
              <a:cs typeface="Times New Roman" pitchFamily="18" charset="0"/>
            </a:endParaRPr>
          </a:p>
          <a:p>
            <a:pPr lvl="0" indent="457200" algn="just" rtl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omic Sans MS"/>
                <a:cs typeface="Comic Sans MS"/>
                <a:sym typeface="Comic Sans MS"/>
              </a:rPr>
              <a:t>Цель</a:t>
            </a:r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omic Sans MS"/>
                <a:cs typeface="Comic Sans MS"/>
                <a:sym typeface="Comic Sans MS"/>
              </a:rPr>
              <a:t> </a:t>
            </a:r>
            <a:r>
              <a:rPr lang="en-US" sz="2400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omic Sans MS"/>
                <a:cs typeface="Comic Sans MS"/>
                <a:sym typeface="Comic Sans MS"/>
              </a:rPr>
              <a:t>проекта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omic Sans MS"/>
                <a:cs typeface="Comic Sans MS"/>
                <a:sym typeface="Comic Sans MS"/>
              </a:rPr>
              <a:t> </a:t>
            </a:r>
            <a:r>
              <a:rPr lang="en-US" sz="2400" dirty="0">
                <a:latin typeface="+mn-lt"/>
                <a:ea typeface="Comic Sans MS"/>
                <a:cs typeface="Comic Sans MS"/>
                <a:sym typeface="Comic Sans MS"/>
              </a:rPr>
              <a:t>– </a:t>
            </a:r>
            <a:r>
              <a:rPr lang="ru-RU" sz="2400" dirty="0" smtClean="0">
                <a:latin typeface="+mn-lt"/>
                <a:ea typeface="Comic Sans MS"/>
                <a:cs typeface="Comic Sans MS"/>
                <a:sym typeface="Comic Sans MS"/>
              </a:rPr>
              <a:t> создать и вырастить зеленую игрушку «</a:t>
            </a:r>
            <a:r>
              <a:rPr lang="ru-RU" sz="2400" dirty="0" err="1" smtClean="0">
                <a:latin typeface="+mn-lt"/>
                <a:ea typeface="Comic Sans MS"/>
                <a:cs typeface="Comic Sans MS"/>
                <a:sym typeface="Comic Sans MS"/>
              </a:rPr>
              <a:t>Эколюдика</a:t>
            </a:r>
            <a:r>
              <a:rPr lang="ru-RU" sz="2400" dirty="0" smtClean="0">
                <a:latin typeface="+mn-lt"/>
                <a:ea typeface="Comic Sans MS"/>
                <a:cs typeface="Comic Sans MS"/>
                <a:sym typeface="Comic Sans MS"/>
              </a:rPr>
              <a:t>».</a:t>
            </a:r>
            <a:endParaRPr lang="en-US" sz="2400" dirty="0">
              <a:latin typeface="+mn-lt"/>
              <a:ea typeface="Comic Sans MS"/>
              <a:cs typeface="Comic Sans MS"/>
              <a:sym typeface="Comic Sans MS"/>
            </a:endParaRPr>
          </a:p>
          <a:p>
            <a:pPr lvl="0" indent="457200" rtl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omic Sans MS"/>
                <a:cs typeface="Comic Sans MS"/>
                <a:sym typeface="Comic Sans MS"/>
              </a:rPr>
              <a:t>Задачи</a:t>
            </a:r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omic Sans MS"/>
                <a:cs typeface="Comic Sans MS"/>
                <a:sym typeface="Comic Sans MS"/>
              </a:rPr>
              <a:t>: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400" dirty="0" smtClean="0"/>
              <a:t>1.Изучить теоретический материал по данной теме.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400" dirty="0" smtClean="0"/>
              <a:t>2.Вырастить </a:t>
            </a:r>
            <a:r>
              <a:rPr lang="ru-RU" sz="2400" dirty="0" err="1" smtClean="0"/>
              <a:t>эколюдика</a:t>
            </a:r>
            <a:r>
              <a:rPr lang="ru-RU" sz="2400" dirty="0" smtClean="0"/>
              <a:t>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400" dirty="0" smtClean="0"/>
              <a:t>3.Выявить условия, влияющие на его рост.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400" dirty="0" smtClean="0"/>
              <a:t>4. Сделать выводы.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ru-RU" sz="2400" dirty="0" smtClean="0"/>
          </a:p>
          <a:p>
            <a:pPr lvl="0" rtl="0">
              <a:lnSpc>
                <a:spcPct val="150000"/>
              </a:lnSpc>
              <a:spcBef>
                <a:spcPts val="0"/>
              </a:spcBef>
              <a:buNone/>
            </a:pPr>
            <a:endParaRPr sz="2400" dirty="0">
              <a:latin typeface="+mn-lt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4360" name="WordArt 24"/>
          <p:cNvSpPr>
            <a:spLocks noChangeArrowheads="1" noChangeShapeType="1" noTextEdit="1"/>
          </p:cNvSpPr>
          <p:nvPr/>
        </p:nvSpPr>
        <p:spPr bwMode="auto">
          <a:xfrm>
            <a:off x="285720" y="500042"/>
            <a:ext cx="8858280" cy="25701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76"/>
              </a:avLst>
            </a:prstTxWarp>
          </a:bodyPr>
          <a:lstStyle/>
          <a:p>
            <a:pPr algn="ctr"/>
            <a:endParaRPr lang="ru-RU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31"/>
          <p:cNvSpPr txBox="1"/>
          <p:nvPr/>
        </p:nvSpPr>
        <p:spPr>
          <a:xfrm>
            <a:off x="395536" y="692696"/>
            <a:ext cx="8496944" cy="5976664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8100" tIns="38100" rIns="38100" bIns="38100" anchor="t" anchorCtr="0"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400" b="0" dirty="0" smtClean="0"/>
              <a:t>    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Травянчик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эколюдики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флорики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2400" b="0" dirty="0" smtClean="0"/>
              <a:t>– это забавное игрушечное существо, у которого на теле или голове растёт пушистая зелёная </a:t>
            </a:r>
            <a:r>
              <a:rPr lang="ru-RU" sz="2400" b="0" dirty="0" smtClean="0"/>
              <a:t>трава</a:t>
            </a:r>
            <a:r>
              <a:rPr lang="ru-RU" sz="2400" b="0" dirty="0" smtClean="0"/>
              <a:t>.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400" b="0" dirty="0" smtClean="0"/>
              <a:t>    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Травянчики</a:t>
            </a:r>
            <a:r>
              <a:rPr lang="ru-RU" sz="2400" b="0" dirty="0" smtClean="0"/>
              <a:t> изготавливаются только из экологически чистых безопасных для здоровья материалов. По сути, они является куклами, в которых помещены семена обычной газонной травы.</a:t>
            </a:r>
          </a:p>
          <a:p>
            <a:pPr lvl="0" rtl="0">
              <a:lnSpc>
                <a:spcPct val="150000"/>
              </a:lnSpc>
              <a:spcBef>
                <a:spcPts val="0"/>
              </a:spcBef>
              <a:buNone/>
            </a:pPr>
            <a:endParaRPr sz="2400" b="0" dirty="0">
              <a:ea typeface="Comic Sans MS"/>
              <a:cs typeface="Comic Sans MS"/>
              <a:sym typeface="Comic Sans MS"/>
            </a:endParaRPr>
          </a:p>
        </p:txBody>
      </p:sp>
      <p:sp>
        <p:nvSpPr>
          <p:cNvPr id="14360" name="WordArt 24"/>
          <p:cNvSpPr>
            <a:spLocks noChangeArrowheads="1" noChangeShapeType="1" noTextEdit="1"/>
          </p:cNvSpPr>
          <p:nvPr/>
        </p:nvSpPr>
        <p:spPr bwMode="auto">
          <a:xfrm>
            <a:off x="285720" y="500042"/>
            <a:ext cx="8858280" cy="25701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76"/>
              </a:avLst>
            </a:prstTxWarp>
          </a:bodyPr>
          <a:lstStyle/>
          <a:p>
            <a:pPr algn="ctr"/>
            <a:endParaRPr lang="ru-RU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14\Desktop\241.970x0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149080"/>
            <a:ext cx="2376264" cy="2381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9" name="Rectangle 9"/>
          <p:cNvSpPr>
            <a:spLocks noGrp="1"/>
          </p:cNvSpPr>
          <p:nvPr>
            <p:ph sz="half" idx="1"/>
          </p:nvPr>
        </p:nvSpPr>
        <p:spPr>
          <a:xfrm>
            <a:off x="395536" y="764704"/>
            <a:ext cx="8424936" cy="576064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ru-RU" sz="2400" dirty="0" smtClean="0">
                <a:solidFill>
                  <a:schemeClr val="tx1"/>
                </a:solidFill>
                <a:latin typeface="Arial" charset="0"/>
              </a:rPr>
              <a:t>      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милое создание придумали два студента из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Индонезии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Травянчик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известен ещё как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Эколюдик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Эколюбчик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Экозаврик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Живчик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Флорик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2400" dirty="0" smtClean="0"/>
              <a:t>     Слово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Эколюдик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400" dirty="0" smtClean="0"/>
              <a:t>означает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400" dirty="0" smtClean="0"/>
              <a:t>«эко» - дом или жилище, а «</a:t>
            </a:r>
            <a:r>
              <a:rPr lang="ru-RU" sz="2400" dirty="0" err="1" smtClean="0"/>
              <a:t>людик</a:t>
            </a:r>
            <a:r>
              <a:rPr lang="ru-RU" sz="2400" dirty="0" smtClean="0"/>
              <a:t>» - как у людей.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2400" dirty="0" smtClean="0"/>
              <a:t>   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</a:p>
        </p:txBody>
      </p:sp>
      <p:pic>
        <p:nvPicPr>
          <p:cNvPr id="17412" name="Picture 4" descr="https://pro-interactive.ru/wp-content/uploads/2023/07/zelenyj-domovoj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861048"/>
            <a:ext cx="3168352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4" name="Picture 6" descr="https://pro-interactive.ru/wp-content/uploads/2023/07/zelenyj-domovoj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789040"/>
            <a:ext cx="3095328" cy="2321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9" name="Rectangle 9"/>
          <p:cNvSpPr>
            <a:spLocks noGrp="1"/>
          </p:cNvSpPr>
          <p:nvPr>
            <p:ph sz="half" idx="1"/>
          </p:nvPr>
        </p:nvSpPr>
        <p:spPr>
          <a:xfrm>
            <a:off x="395536" y="548680"/>
            <a:ext cx="8424936" cy="597666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ru-RU" sz="2400" dirty="0" smtClean="0">
                <a:solidFill>
                  <a:schemeClr val="tx1"/>
                </a:solidFill>
                <a:latin typeface="Arial" charset="0"/>
              </a:rPr>
              <a:t>       </a:t>
            </a:r>
            <a:r>
              <a:rPr lang="ru-RU" sz="2400" dirty="0" smtClean="0"/>
              <a:t>Если </a:t>
            </a:r>
            <a:r>
              <a:rPr lang="ru-RU" sz="2400" dirty="0" err="1" smtClean="0"/>
              <a:t>травянчика</a:t>
            </a:r>
            <a:r>
              <a:rPr lang="ru-RU" sz="2400" dirty="0" smtClean="0"/>
              <a:t> регулярно поливать и снабжать необходимым количеством света, то на его макушке начнёт всходить зелёная травка. </a:t>
            </a:r>
            <a:br>
              <a:rPr lang="ru-RU" sz="2400" dirty="0" smtClean="0"/>
            </a:br>
            <a:r>
              <a:rPr lang="ru-RU" sz="2400" dirty="0" smtClean="0"/>
              <a:t>     После того как «волосы» </a:t>
            </a:r>
            <a:r>
              <a:rPr lang="ru-RU" sz="2400" dirty="0" err="1" smtClean="0"/>
              <a:t>травянчика</a:t>
            </a:r>
            <a:r>
              <a:rPr lang="ru-RU" sz="2400" dirty="0" smtClean="0"/>
              <a:t> немного подрастут, им можно мастерить причёски, аккуратно подстригая траву так, как вам больше нравится. Позже она обязательно вырастет снова.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2400" dirty="0" smtClean="0"/>
              <a:t>   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</a:p>
        </p:txBody>
      </p:sp>
      <p:pic>
        <p:nvPicPr>
          <p:cNvPr id="1032" name="Picture 8" descr="https://sun9-51.userapi.com/impg/rK8-PRR7BX1cRjisXTz32I6gGutXae-jYD6rQQ/ND6ZCoKfx8E.jpg?size=604x453&amp;quality=96&amp;sign=fa97cb17120db8291beb32753acd704e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0524" y="3501008"/>
            <a:ext cx="3168351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6" name="Picture 12" descr="https://dnevnikpodelok.ru/wp-content/uploads/2022/12/travnichek-svoimi-rukami-1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573016"/>
            <a:ext cx="3346253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285728"/>
            <a:ext cx="7632848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Инструменты и материалы </a:t>
            </a:r>
          </a:p>
          <a:p>
            <a:pPr algn="ctr">
              <a:defRPr/>
            </a:pPr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для работы</a:t>
            </a:r>
          </a:p>
        </p:txBody>
      </p:sp>
      <p:sp>
        <p:nvSpPr>
          <p:cNvPr id="9219" name="Прямоугольник 4"/>
          <p:cNvSpPr>
            <a:spLocks noChangeArrowheads="1"/>
          </p:cNvSpPr>
          <p:nvPr/>
        </p:nvSpPr>
        <p:spPr bwMode="auto">
          <a:xfrm>
            <a:off x="467544" y="1268761"/>
            <a:ext cx="8208912" cy="501675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ru-RU" sz="2000" dirty="0" smtClean="0"/>
              <a:t>опилки </a:t>
            </a:r>
            <a:endParaRPr lang="ru-RU" sz="2000" dirty="0"/>
          </a:p>
          <a:p>
            <a:pPr algn="ctr">
              <a:buFont typeface="Wingdings" pitchFamily="2" charset="2"/>
              <a:buChar char="v"/>
            </a:pPr>
            <a:r>
              <a:rPr lang="ru-RU" sz="2000" dirty="0"/>
              <a:t>семена газонной травы</a:t>
            </a:r>
          </a:p>
          <a:p>
            <a:pPr algn="ctr">
              <a:buFont typeface="Wingdings" pitchFamily="2" charset="2"/>
              <a:buChar char="v"/>
            </a:pPr>
            <a:r>
              <a:rPr lang="ru-RU" sz="2000" dirty="0"/>
              <a:t>старые капроновые чулки </a:t>
            </a:r>
          </a:p>
          <a:p>
            <a:pPr algn="ctr">
              <a:buFont typeface="Wingdings" pitchFamily="2" charset="2"/>
              <a:buChar char="v"/>
            </a:pPr>
            <a:r>
              <a:rPr lang="ru-RU" sz="2000" dirty="0" smtClean="0"/>
              <a:t>ножницы</a:t>
            </a:r>
            <a:endParaRPr lang="ru-RU" sz="2000" dirty="0"/>
          </a:p>
          <a:p>
            <a:pPr algn="ctr">
              <a:buFont typeface="Wingdings" pitchFamily="2" charset="2"/>
              <a:buChar char="v"/>
            </a:pPr>
            <a:r>
              <a:rPr lang="ru-RU" sz="2000" dirty="0" smtClean="0"/>
              <a:t>глазки</a:t>
            </a:r>
            <a:endParaRPr lang="ru-RU" sz="2000" dirty="0"/>
          </a:p>
          <a:p>
            <a:pPr algn="ctr">
              <a:buFont typeface="Wingdings" pitchFamily="2" charset="2"/>
              <a:buChar char="v"/>
            </a:pPr>
            <a:r>
              <a:rPr lang="ru-RU" sz="2000" dirty="0" smtClean="0"/>
              <a:t>акриловые краски</a:t>
            </a:r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31746" name="Picture 2" descr="F:\Экзамен 2024\Воронкова\IMG_20240410_0841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8068" y="3789040"/>
            <a:ext cx="3419872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285728"/>
            <a:ext cx="7632848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Изготовление  </a:t>
            </a:r>
            <a:r>
              <a:rPr lang="ru-RU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травянчика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Текст 3"/>
          <p:cNvSpPr txBox="1">
            <a:spLocks/>
          </p:cNvSpPr>
          <p:nvPr/>
        </p:nvSpPr>
        <p:spPr>
          <a:xfrm>
            <a:off x="467544" y="980728"/>
            <a:ext cx="8260457" cy="53285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Отрезаем от чулка небольшой кусочек и зашиваем одну сторону, затягиваем.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32770" name="Picture 2" descr="F:\Экзамен 2024\Воронкова\IMG_20240410_0842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276872"/>
            <a:ext cx="3515883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1" name="Picture 3" descr="F:\Экзамен 2024\Воронкова\IMG_20240410_0843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75516" y="2276872"/>
            <a:ext cx="3552394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285728"/>
            <a:ext cx="7632848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Изготовление  </a:t>
            </a:r>
            <a:r>
              <a:rPr lang="ru-RU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травянчика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Текст 3"/>
          <p:cNvSpPr txBox="1">
            <a:spLocks/>
          </p:cNvSpPr>
          <p:nvPr/>
        </p:nvSpPr>
        <p:spPr>
          <a:xfrm>
            <a:off x="251520" y="836712"/>
            <a:ext cx="8712968" cy="58326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274320" lvl="0" indent="-274320" algn="ctr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</a:pPr>
            <a:r>
              <a:rPr lang="ru-RU" sz="2400" b="0" dirty="0" smtClean="0"/>
              <a:t>Насыпаем горсточку семян, а потом засыпаем опилки. </a:t>
            </a:r>
            <a:br>
              <a:rPr lang="ru-RU" sz="2400" b="0" dirty="0" smtClean="0"/>
            </a:br>
            <a:r>
              <a:rPr lang="ru-RU" sz="2400" b="0" dirty="0" smtClean="0"/>
              <a:t>  Семена желательно распределить в том месте, где вы планируете, чтобы у вас росла трава.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33794" name="Picture 2" descr="F:\Экзамен 2024\Воронкова\IMG_20240410_0844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276872"/>
            <a:ext cx="2664296" cy="1998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5" name="Picture 3" descr="F:\Экзамен 2024\Воронкова\IMG_20240410_0903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5568" y="2204864"/>
            <a:ext cx="2784309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18" name="Picture 2" descr="F:\Экзамен 2024\Воронкова\IMG_20240410_0907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4365104"/>
            <a:ext cx="2939818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285728"/>
            <a:ext cx="7632848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Изготовление  </a:t>
            </a:r>
            <a:r>
              <a:rPr lang="ru-RU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травянчика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Текст 3"/>
          <p:cNvSpPr txBox="1">
            <a:spLocks/>
          </p:cNvSpPr>
          <p:nvPr/>
        </p:nvSpPr>
        <p:spPr>
          <a:xfrm>
            <a:off x="179512" y="836712"/>
            <a:ext cx="8784976" cy="58326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400" b="0" dirty="0" smtClean="0">
                <a:solidFill>
                  <a:schemeClr val="tx1"/>
                </a:solidFill>
                <a:cs typeface="Times New Roman" pitchFamily="18" charset="0"/>
              </a:rPr>
              <a:t>Теперь моделируем выбранную нами фигуру </a:t>
            </a:r>
          </a:p>
          <a:p>
            <a:pPr algn="ctr"/>
            <a:r>
              <a:rPr lang="ru-RU" sz="2400" b="0" dirty="0" smtClean="0">
                <a:solidFill>
                  <a:schemeClr val="tx1"/>
                </a:solidFill>
                <a:cs typeface="Times New Roman" pitchFamily="18" charset="0"/>
              </a:rPr>
              <a:t>(животное, сказочный персонаж, растение и т.п.), фиксируя каждую деталь ниткой. </a:t>
            </a:r>
          </a:p>
          <a:p>
            <a:endParaRPr lang="ru-RU" sz="2400" b="0" dirty="0" smtClean="0">
              <a:solidFill>
                <a:schemeClr val="tx1"/>
              </a:solidFill>
              <a:cs typeface="Times New Roman" pitchFamily="18" charset="0"/>
            </a:endParaRPr>
          </a:p>
          <a:p>
            <a:endParaRPr lang="ru-RU" sz="2400" b="0" dirty="0" smtClean="0">
              <a:solidFill>
                <a:schemeClr val="tx1"/>
              </a:solidFill>
              <a:cs typeface="Times New Roman" pitchFamily="18" charset="0"/>
            </a:endParaRPr>
          </a:p>
          <a:p>
            <a:endParaRPr lang="ru-RU" sz="2400" b="0" dirty="0" smtClean="0">
              <a:solidFill>
                <a:schemeClr val="tx1"/>
              </a:solidFill>
              <a:cs typeface="Times New Roman" pitchFamily="18" charset="0"/>
            </a:endParaRPr>
          </a:p>
          <a:p>
            <a:endParaRPr lang="ru-RU" sz="2400" b="0" dirty="0" smtClean="0">
              <a:solidFill>
                <a:schemeClr val="tx1"/>
              </a:solidFill>
              <a:cs typeface="Times New Roman" pitchFamily="18" charset="0"/>
            </a:endParaRPr>
          </a:p>
          <a:p>
            <a:endParaRPr lang="ru-RU" sz="2400" b="0" dirty="0" smtClean="0">
              <a:solidFill>
                <a:schemeClr val="tx1"/>
              </a:solidFill>
              <a:cs typeface="Times New Roman" pitchFamily="18" charset="0"/>
            </a:endParaRPr>
          </a:p>
          <a:p>
            <a:endParaRPr lang="ru-RU" sz="2400" b="0" dirty="0" smtClean="0">
              <a:solidFill>
                <a:schemeClr val="tx1"/>
              </a:solidFill>
              <a:cs typeface="Times New Roman" pitchFamily="18" charset="0"/>
            </a:endParaRPr>
          </a:p>
          <a:p>
            <a:endParaRPr lang="ru-RU" sz="2400" b="0" dirty="0" smtClean="0">
              <a:solidFill>
                <a:schemeClr val="tx1"/>
              </a:solidFill>
              <a:cs typeface="Times New Roman" pitchFamily="18" charset="0"/>
            </a:endParaRPr>
          </a:p>
          <a:p>
            <a:endParaRPr lang="ru-RU" sz="2400" b="0" dirty="0" smtClean="0">
              <a:solidFill>
                <a:schemeClr val="tx1"/>
              </a:solidFill>
              <a:cs typeface="Times New Roman" pitchFamily="18" charset="0"/>
            </a:endParaRPr>
          </a:p>
          <a:p>
            <a:endParaRPr lang="ru-RU" sz="2400" b="0" dirty="0" smtClean="0">
              <a:solidFill>
                <a:schemeClr val="tx1"/>
              </a:solidFill>
              <a:cs typeface="Times New Roman" pitchFamily="18" charset="0"/>
            </a:endParaRPr>
          </a:p>
          <a:p>
            <a:endParaRPr lang="ru-RU" sz="2400" b="0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2000" b="0" dirty="0" smtClean="0">
                <a:solidFill>
                  <a:schemeClr val="tx1"/>
                </a:solidFill>
                <a:cs typeface="Times New Roman" pitchFamily="18" charset="0"/>
              </a:rPr>
              <a:t>     </a:t>
            </a:r>
            <a:r>
              <a:rPr lang="ru-RU" sz="2000" b="0" u="sng" dirty="0" smtClean="0">
                <a:solidFill>
                  <a:schemeClr val="tx1"/>
                </a:solidFill>
                <a:cs typeface="Times New Roman" pitchFamily="18" charset="0"/>
              </a:rPr>
              <a:t>Совет:</a:t>
            </a:r>
            <a:r>
              <a:rPr lang="ru-RU" sz="2000" b="0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2000" b="0" i="1" dirty="0" smtClean="0">
                <a:solidFill>
                  <a:schemeClr val="tx1"/>
                </a:solidFill>
                <a:cs typeface="Times New Roman" pitchFamily="18" charset="0"/>
              </a:rPr>
              <a:t>важно, чтобы семена не попали при моделировании на переднюю часть головы(лицо, мордочку).</a:t>
            </a:r>
          </a:p>
          <a:p>
            <a:pPr marL="274320" lvl="0" indent="-274320" algn="ctr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33797" name="Picture 5" descr="F:\Экзамен 2024\Воронкова\IMG_20240410_0923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988840"/>
            <a:ext cx="2651788" cy="198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8" name="Picture 6" descr="F:\Экзамен 2024\Воронкова\IMG_20240410_0925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060848"/>
            <a:ext cx="2675789" cy="2006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9" name="Picture 7" descr="F:\Экзамен 2024\Воронкова\IMG_20240410_0928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3789040"/>
            <a:ext cx="2544284" cy="1908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600</TotalTime>
  <Words>442</Words>
  <Application>Microsoft Office PowerPoint</Application>
  <PresentationFormat>Экран (4:3)</PresentationFormat>
  <Paragraphs>99</Paragraphs>
  <Slides>17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Через несколько дней наш чудо-питомец зазеленеет. </vt:lpstr>
      <vt:lpstr>Зелёная шевелюра со временем потребует срезки. Срезанную зелень можно предложить домашним питомцам (птицам, хомякам, морским свинкам).   </vt:lpstr>
      <vt:lpstr>Эко-игрушка «Травянчик» - может быть актуальным подарком и взрослым, и детям, элементом декора на кухне, в детской или на даче.  </vt:lpstr>
      <vt:lpstr>    1.Эколюдик – уникален, прост в эксплуатации. 2.Его яркие краски не смываются водой. 3.Экологически безопасен. 4.Прекрасно украшают интерьер.  5.Может использоваться на корм домашним питомцам. 6.Это уникальный подарок для взрослых и детей.        </vt:lpstr>
      <vt:lpstr>     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35</cp:revision>
  <dcterms:created xsi:type="dcterms:W3CDTF">2016-10-19T11:43:37Z</dcterms:created>
  <dcterms:modified xsi:type="dcterms:W3CDTF">2024-05-16T11:05:33Z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476396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