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A25855F8-8B9A-4009-A4F4-44CACDBA4733}">
          <p14:sldIdLst>
            <p14:sldId id="256"/>
            <p14:sldId id="257"/>
            <p14:sldId id="258"/>
            <p14:sldId id="259"/>
            <p14:sldId id="260"/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979596F-2DF9-4006-965A-39A0542D64FC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65DECA1-FBC7-4A9B-AC73-E96826577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7069518" cy="5302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6182" y="142853"/>
            <a:ext cx="4885810" cy="1214445"/>
          </a:xfrm>
        </p:spPr>
        <p:txBody>
          <a:bodyPr>
            <a:normAutofit/>
          </a:bodyPr>
          <a:lstStyle/>
          <a:p>
            <a:pPr algn="l"/>
            <a:r>
              <a:rPr lang="ru-RU" sz="4400" dirty="0" err="1" smtClean="0">
                <a:solidFill>
                  <a:schemeClr val="tx1"/>
                </a:solidFill>
              </a:rPr>
              <a:t>казань</a:t>
            </a:r>
            <a:r>
              <a:rPr lang="ru-RU" sz="4400" dirty="0" smtClean="0">
                <a:solidFill>
                  <a:schemeClr val="tx1"/>
                </a:solidFill>
              </a:rPr>
              <a:t>!!!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00760" y="5442992"/>
            <a:ext cx="3143240" cy="1415008"/>
          </a:xfrm>
        </p:spPr>
        <p:txBody>
          <a:bodyPr>
            <a:normAutofit/>
          </a:bodyPr>
          <a:lstStyle/>
          <a:p>
            <a:pPr algn="r"/>
            <a:r>
              <a:rPr lang="ru-RU" sz="2400" b="1" u="sng" dirty="0" smtClean="0">
                <a:solidFill>
                  <a:srgbClr val="FF0000"/>
                </a:solidFill>
              </a:rPr>
              <a:t>Работу выполнил:</a:t>
            </a:r>
          </a:p>
          <a:p>
            <a:pPr algn="r"/>
            <a:r>
              <a:rPr lang="ru-RU" sz="2400" b="1" u="sng" dirty="0" smtClean="0">
                <a:solidFill>
                  <a:srgbClr val="FF0000"/>
                </a:solidFill>
              </a:rPr>
              <a:t>Ученик 2 «А» класса </a:t>
            </a:r>
          </a:p>
          <a:p>
            <a:pPr algn="r"/>
            <a:r>
              <a:rPr lang="ru-RU" sz="2400" b="1" u="sng" dirty="0" err="1" smtClean="0">
                <a:solidFill>
                  <a:srgbClr val="FF0000"/>
                </a:solidFill>
              </a:rPr>
              <a:t>Товт</a:t>
            </a:r>
            <a:r>
              <a:rPr lang="ru-RU" sz="2400" b="1" u="sng" dirty="0" smtClean="0">
                <a:solidFill>
                  <a:srgbClr val="FF0000"/>
                </a:solidFill>
              </a:rPr>
              <a:t> М.В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567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07118"/>
            <a:ext cx="8970053" cy="67392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9776" y="-213929"/>
            <a:ext cx="7772400" cy="1080120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723568" y="5496356"/>
            <a:ext cx="4134183" cy="1361643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Казань-столица республики Татарстан. На гербе изображен дракон </a:t>
            </a:r>
            <a:r>
              <a:rPr lang="ru-RU" dirty="0" err="1" smtClean="0">
                <a:solidFill>
                  <a:schemeClr val="bg1"/>
                </a:solidFill>
              </a:rPr>
              <a:t>Зилант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endParaRPr lang="ru-RU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334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53882" y="347921"/>
            <a:ext cx="9143243" cy="609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5000636"/>
            <a:ext cx="4143371" cy="1857364"/>
          </a:xfrm>
          <a:solidFill>
            <a:schemeClr val="tx1"/>
          </a:solidFill>
        </p:spPr>
        <p:txBody>
          <a:bodyPr>
            <a:normAutofit fontScale="92500" lnSpcReduction="20000"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Казань-город </a:t>
            </a:r>
            <a:r>
              <a:rPr lang="ru-RU" sz="2400" dirty="0" err="1" smtClean="0">
                <a:solidFill>
                  <a:schemeClr val="bg1"/>
                </a:solidFill>
              </a:rPr>
              <a:t>миллионник</a:t>
            </a:r>
            <a:r>
              <a:rPr lang="ru-RU" sz="2400" dirty="0" smtClean="0">
                <a:solidFill>
                  <a:schemeClr val="bg1"/>
                </a:solidFill>
              </a:rPr>
              <a:t>, расположен на левом берегу р. Волги.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Название происходит от татарского слова «казан», что обозначает котёл.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 rot="10800000" flipV="1">
            <a:off x="422030" y="1142984"/>
            <a:ext cx="8229600" cy="2286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334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69" y="1571612"/>
            <a:ext cx="6498257" cy="385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8929718" cy="739460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ru-RU" b="0" dirty="0" smtClean="0">
                <a:solidFill>
                  <a:schemeClr val="bg1"/>
                </a:solidFill>
                <a:effectLst/>
              </a:rPr>
              <a:t>Достопримечательности</a:t>
            </a:r>
            <a:r>
              <a:rPr lang="ru-RU" b="0" dirty="0" smtClean="0">
                <a:solidFill>
                  <a:schemeClr val="bg1"/>
                </a:solidFill>
                <a:effectLst/>
              </a:rPr>
              <a:t>.</a:t>
            </a:r>
            <a:endParaRPr lang="ru-RU" b="0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00702"/>
            <a:ext cx="9144000" cy="1357298"/>
          </a:xfrm>
        </p:spPr>
        <p:txBody>
          <a:bodyPr>
            <a:normAutofit/>
          </a:bodyPr>
          <a:lstStyle/>
          <a:p>
            <a:r>
              <a:rPr lang="ru-RU" dirty="0" smtClean="0"/>
              <a:t>На территории Казанского Кремля расположена главна</a:t>
            </a:r>
            <a:r>
              <a:rPr lang="ru-RU" dirty="0" smtClean="0"/>
              <a:t>я мечеть Казани и всей республики Татарстан - </a:t>
            </a:r>
            <a:r>
              <a:rPr lang="ru-RU" dirty="0" err="1" smtClean="0"/>
              <a:t>Кул</a:t>
            </a:r>
            <a:r>
              <a:rPr lang="ru-RU" dirty="0" smtClean="0"/>
              <a:t> </a:t>
            </a:r>
            <a:r>
              <a:rPr lang="ru-RU" dirty="0" smtClean="0"/>
              <a:t>Шариф.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36334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03423" y="0"/>
            <a:ext cx="5137654" cy="342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29600" cy="6892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24744"/>
            <a:ext cx="3923928" cy="544752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Казанский </a:t>
            </a:r>
            <a:r>
              <a:rPr lang="ru-RU" dirty="0" smtClean="0"/>
              <a:t>Кремль </a:t>
            </a:r>
            <a:r>
              <a:rPr lang="ru-RU" dirty="0" smtClean="0"/>
              <a:t>называют цитаделью города Казани, располагается он на высоком левом берегу реки Казанка. Согласно истории Кремль был построен с начала основания города, приблизительно в десятом веке.</a:t>
            </a:r>
          </a:p>
          <a:p>
            <a:pPr algn="l"/>
            <a:r>
              <a:rPr lang="ru-RU" dirty="0" smtClean="0"/>
              <a:t>.</a:t>
            </a: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Дворец </a:t>
            </a:r>
            <a:r>
              <a:rPr lang="ru-RU" dirty="0" err="1" smtClean="0"/>
              <a:t>Земледельцев.</a:t>
            </a:r>
            <a:r>
              <a:rPr lang="ru-RU" dirty="0" err="1" smtClean="0"/>
              <a:t>Здесь</a:t>
            </a:r>
            <a:r>
              <a:rPr lang="ru-RU" dirty="0" smtClean="0"/>
              <a:t> разместилось Министерство сельского хозяйства Татарстана.</a:t>
            </a:r>
            <a:endParaRPr lang="ru-RU" dirty="0" smtClean="0"/>
          </a:p>
        </p:txBody>
      </p:sp>
      <p:pic>
        <p:nvPicPr>
          <p:cNvPr id="6" name="Рисунок 5" descr="uaz_conveyer_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50529" y="3643314"/>
            <a:ext cx="4500594" cy="30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334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4282" y="285728"/>
            <a:ext cx="8501122" cy="62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518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8643998" cy="550072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5929330"/>
            <a:ext cx="8715436" cy="92867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СПАСИБО ЗА ВНИМАНИЕ!!!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41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286</TotalTime>
  <Words>108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казань!!!</vt:lpstr>
      <vt:lpstr>Слайд 2</vt:lpstr>
      <vt:lpstr>Слайд 3</vt:lpstr>
      <vt:lpstr>Достопримечательности.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семья!</dc:title>
  <dc:creator>Toshiba</dc:creator>
  <cp:lastModifiedBy>Admin</cp:lastModifiedBy>
  <cp:revision>39</cp:revision>
  <dcterms:created xsi:type="dcterms:W3CDTF">2023-01-17T13:30:21Z</dcterms:created>
  <dcterms:modified xsi:type="dcterms:W3CDTF">2024-05-21T17:48:43Z</dcterms:modified>
</cp:coreProperties>
</file>