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DE358-99A1-4B09-B0E6-C98ADF121EC5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5298F-8C79-42EC-8329-8F93F1A9B2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DE358-99A1-4B09-B0E6-C98ADF121EC5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5298F-8C79-42EC-8329-8F93F1A9B2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DE358-99A1-4B09-B0E6-C98ADF121EC5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5298F-8C79-42EC-8329-8F93F1A9B2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DE358-99A1-4B09-B0E6-C98ADF121EC5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5298F-8C79-42EC-8329-8F93F1A9B2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DE358-99A1-4B09-B0E6-C98ADF121EC5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5298F-8C79-42EC-8329-8F93F1A9B2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DE358-99A1-4B09-B0E6-C98ADF121EC5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5298F-8C79-42EC-8329-8F93F1A9B2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DE358-99A1-4B09-B0E6-C98ADF121EC5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5298F-8C79-42EC-8329-8F93F1A9B2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DE358-99A1-4B09-B0E6-C98ADF121EC5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5298F-8C79-42EC-8329-8F93F1A9B2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DE358-99A1-4B09-B0E6-C98ADF121EC5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5298F-8C79-42EC-8329-8F93F1A9B2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DE358-99A1-4B09-B0E6-C98ADF121EC5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5298F-8C79-42EC-8329-8F93F1A9B2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DE358-99A1-4B09-B0E6-C98ADF121EC5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5298F-8C79-42EC-8329-8F93F1A9B2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DE358-99A1-4B09-B0E6-C98ADF121EC5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45298F-8C79-42EC-8329-8F93F1A9B24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Букубаар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8434" name="Picture 2" descr="Торговая марка №764085 – ЧУОРААНЧЫК: владелец торгового знака и другие  данные | РБК Компании"/>
          <p:cNvPicPr>
            <a:picLocks noChangeAspect="1" noChangeArrowheads="1"/>
          </p:cNvPicPr>
          <p:nvPr/>
        </p:nvPicPr>
        <p:blipFill>
          <a:blip r:embed="rId2"/>
          <a:srcRect l="21129" t="18750" r="17707"/>
          <a:stretch>
            <a:fillRect/>
          </a:stretch>
        </p:blipFill>
        <p:spPr bwMode="auto">
          <a:xfrm>
            <a:off x="1785918" y="1142984"/>
            <a:ext cx="3571900" cy="4485165"/>
          </a:xfrm>
          <a:prstGeom prst="rect">
            <a:avLst/>
          </a:prstGeom>
          <a:noFill/>
        </p:spPr>
      </p:pic>
      <p:pic>
        <p:nvPicPr>
          <p:cNvPr id="18436" name="Picture 4" descr="Рисунки про библиотеку и книги (22 шт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643314"/>
            <a:ext cx="1928826" cy="192882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29058" y="5657671"/>
            <a:ext cx="4988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Д.Г.Барашков </a:t>
            </a:r>
            <a:r>
              <a:rPr lang="ru-RU" i="1" dirty="0" err="1" smtClean="0">
                <a:solidFill>
                  <a:schemeClr val="accent6">
                    <a:lumMod val="75000"/>
                  </a:schemeClr>
                </a:solidFill>
              </a:rPr>
              <a:t>аатынан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accent6">
                    <a:lumMod val="75000"/>
                  </a:schemeClr>
                </a:solidFill>
              </a:rPr>
              <a:t>Бахсы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accent6">
                    <a:lumMod val="75000"/>
                  </a:schemeClr>
                </a:solidFill>
              </a:rPr>
              <a:t>орто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accent6">
                    <a:lumMod val="75000"/>
                  </a:schemeClr>
                </a:solidFill>
              </a:rPr>
              <a:t>оскуолатын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accent6">
                    <a:lumMod val="75000"/>
                  </a:schemeClr>
                </a:solidFill>
              </a:rPr>
              <a:t>алын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accent6">
                    <a:lumMod val="75000"/>
                  </a:schemeClr>
                </a:solidFill>
              </a:rPr>
              <a:t>кылаа</a:t>
            </a:r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</a:rPr>
              <a:t>h</a:t>
            </a:r>
            <a:r>
              <a:rPr lang="ru-RU" i="1" dirty="0" err="1" smtClean="0">
                <a:solidFill>
                  <a:schemeClr val="accent6">
                    <a:lumMod val="75000"/>
                  </a:schemeClr>
                </a:solidFill>
              </a:rPr>
              <a:t>ын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accent6">
                    <a:lumMod val="75000"/>
                  </a:schemeClr>
                </a:solidFill>
              </a:rPr>
              <a:t>учуутала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 Федосеева</a:t>
            </a:r>
          </a:p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Мария Егоровна, 2021 с. </a:t>
            </a:r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214810" y="4714884"/>
            <a:ext cx="1643074" cy="7858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00430" y="4357694"/>
            <a:ext cx="2714644" cy="88583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1026" name="Picture 2" descr="Водоем рисунок: Как рисовать воду в пейзаже? Нарисовать реку, озеро, море:  живопись, пейзаж. Часть I. —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0"/>
            <a:ext cx="6426380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4214810" y="5715016"/>
            <a:ext cx="1643074" cy="7143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Рисунок семьи, растения, трава, трава семьи, аквариумный декор, пырей,  сладкая трава, травы, декор аквариума, хризопогон зизаниоидес, товар png |  PNGW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0"/>
            <a:ext cx="5623691" cy="3967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786182" y="4357694"/>
            <a:ext cx="1785950" cy="6429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429124" y="4357694"/>
            <a:ext cx="6429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?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86182" y="5429264"/>
            <a:ext cx="1785950" cy="6429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>
            <a:stCxn id="7" idx="0"/>
            <a:endCxn id="7" idx="2"/>
          </p:cNvCxnSpPr>
          <p:nvPr/>
        </p:nvCxnSpPr>
        <p:spPr>
          <a:xfrm rot="16200000" flipH="1">
            <a:off x="4357686" y="5750735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 descr="Рисунок Девочка Дизайн - Бесплатное изображение на Pixaba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8" name="Picture 4" descr="Думающая девочка рисунок: стоковые векторные изображения, иллюстрации |  Depositphoto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0"/>
            <a:ext cx="2428892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071802" y="4929198"/>
            <a:ext cx="2428892" cy="6429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?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071802" y="5857892"/>
            <a:ext cx="2428892" cy="6429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400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3536943" y="6178569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4322761" y="6178569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Пин на доске Digi Art - Tre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4071942" cy="407194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4500570"/>
            <a:ext cx="2428892" cy="6429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?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5572140"/>
            <a:ext cx="2428892" cy="6429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4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1108051" y="5892817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1893869" y="5892817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172" name="Picture 4" descr="Ветви со свежими зелеными листьями векторное изображение ©antart 1190788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57166"/>
            <a:ext cx="4500594" cy="450059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072066" y="5072074"/>
            <a:ext cx="3000396" cy="6429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?</a:t>
            </a:r>
            <a:endParaRPr lang="ru-RU" sz="4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072066" y="5929330"/>
            <a:ext cx="3000396" cy="6429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400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5400000">
            <a:off x="5394331" y="6250007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6037273" y="6250007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6608777" y="6250007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643174" y="5214950"/>
            <a:ext cx="3143272" cy="6429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Птицы рисунок картинки, стоковые фото Птицы рисунок | Depositphoto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428604"/>
            <a:ext cx="4027992" cy="3819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643174" y="4357694"/>
            <a:ext cx="3143272" cy="6429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?</a:t>
            </a:r>
            <a:endParaRPr lang="ru-RU" sz="44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2965439" y="5535627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3608381" y="5535627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4179885" y="5535627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4822827" y="5535627"/>
            <a:ext cx="64294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23</Words>
  <Application>Microsoft Office PowerPoint</Application>
  <PresentationFormat>Экран (4:3)</PresentationFormat>
  <Paragraphs>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Букубаар</vt:lpstr>
      <vt:lpstr> ?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?</dc:title>
  <dc:creator>Пользователь</dc:creator>
  <cp:lastModifiedBy>Пользователь</cp:lastModifiedBy>
  <cp:revision>5</cp:revision>
  <dcterms:created xsi:type="dcterms:W3CDTF">2021-09-23T12:34:39Z</dcterms:created>
  <dcterms:modified xsi:type="dcterms:W3CDTF">2021-09-23T13:19:22Z</dcterms:modified>
</cp:coreProperties>
</file>