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1" r:id="rId7"/>
    <p:sldId id="273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1110" y="5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95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935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3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9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75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0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9" y="1709743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9" y="4589468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480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766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9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4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4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962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232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123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30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55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30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86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4F715-BA08-4615-A032-0BD8B045826A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5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E0801-E193-4AE3-9967-00502F829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4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microsoft.com/office/2007/relationships/hdphoto" Target="../media/hdphoto5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7" y="-503820"/>
            <a:ext cx="8543925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smtClean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  <a:t>КОРРЕКЦИОННО-РАЗВИВАЮЩИЙ </a:t>
            </a:r>
            <a:r>
              <a:rPr lang="ru-RU" sz="3600" b="1" dirty="0" smtClean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  <a:t>ПРОЕКТ</a:t>
            </a:r>
            <a:r>
              <a:rPr lang="ru-RU" sz="3600" b="1" dirty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  <a:t/>
            </a:r>
            <a:br>
              <a:rPr lang="ru-RU" sz="3600" b="1" dirty="0">
                <a:solidFill>
                  <a:srgbClr val="008A3E"/>
                </a:solidFill>
                <a:latin typeface="Arial Black" pitchFamily="34" charset="0"/>
                <a:cs typeface="Arial" panose="020B0604020202020204" pitchFamily="34" charset="0"/>
              </a:rPr>
            </a:b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«Речевая 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академия»</a:t>
            </a:r>
            <a:b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endParaRPr lang="ru-RU" sz="6000" b="1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3167" y="3757457"/>
            <a:ext cx="8543925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Борисова Елена Анатольевна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категории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ГБДОУ ЛНР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«Северодонецкий ясли-сад № 14»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  <a:endParaRPr lang="ru-R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0048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906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427" y="950026"/>
            <a:ext cx="8543925" cy="76002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использования ИКТ</a:t>
            </a:r>
            <a:b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во взаимодействии с родителями</a:t>
            </a:r>
            <a:r>
              <a:rPr lang="ru-RU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300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7428" y="2062734"/>
            <a:ext cx="860533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диалога учителя – логопеда и родителей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подход к родителям детей с нарушениями речевого развития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показа и использования заданий, фотоматериалов, необходимой информации родителям детей с нарушениями речевого развития</a:t>
            </a:r>
          </a:p>
          <a:p>
            <a:pPr marL="712788" indent="-712788">
              <a:buFont typeface="Wingdings" panose="05000000000000000000" pitchFamily="2" charset="2"/>
              <a:buChar char="q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повышение качества консультаций для                  родителей   (с         помощью мультимедийной презентации)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осуществление непрерывной  связи с родителями группы.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2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"/>
            <a:ext cx="9906000" cy="684703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510639"/>
            <a:ext cx="8543925" cy="14537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Прикладные компьютерные технологии  -</a:t>
            </a:r>
            <a:b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мультимедийная презентация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32" y="2045251"/>
            <a:ext cx="3324240" cy="2477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023" y="2045251"/>
            <a:ext cx="3414252" cy="2560689"/>
          </a:xfrm>
          <a:prstGeom prst="round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209" y="3774487"/>
            <a:ext cx="3351921" cy="25139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32" y="3853821"/>
            <a:ext cx="3270739" cy="2434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5354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933" y="-87981"/>
            <a:ext cx="9993933" cy="6945981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377" y="558097"/>
            <a:ext cx="7292286" cy="5469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359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906" y="424507"/>
            <a:ext cx="8551664" cy="929280"/>
          </a:xfrm>
          <a:ln>
            <a:solidFill>
              <a:srgbClr val="92D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rgbClr val="00B050"/>
                </a:solidFill>
              </a:rPr>
              <a:t>Сайт для заботливых родителей и любознательных детей</a:t>
            </a:r>
            <a:br>
              <a:rPr lang="ru-RU" sz="4000" b="1" i="1" dirty="0" smtClean="0">
                <a:solidFill>
                  <a:srgbClr val="00B050"/>
                </a:solidFill>
              </a:rPr>
            </a:br>
            <a:r>
              <a:rPr lang="ru-RU" sz="6700" b="1" i="1" dirty="0" smtClean="0">
                <a:solidFill>
                  <a:srgbClr val="FF0000"/>
                </a:solidFill>
              </a:rPr>
              <a:t>«Речевая  академия»</a:t>
            </a:r>
            <a:endParaRPr lang="ru-RU" sz="67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9385" y="2486025"/>
            <a:ext cx="85208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консультирование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родителей, используя возможности Интернета, повышения мотивации детей к трудным для них видам деятельности (за счет соединения движения,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звука, мультипликации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 улучшение речевого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продуцирования;</a:t>
            </a:r>
          </a:p>
          <a:p>
            <a:pPr algn="just"/>
            <a:endParaRPr lang="ru-RU" sz="22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1438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кругозора дошкольников, развития их познавательных процессов; </a:t>
            </a:r>
          </a:p>
          <a:p>
            <a:pPr marL="1341438" indent="-285750">
              <a:buFont typeface="Wingdings" panose="05000000000000000000" pitchFamily="2" charset="2"/>
              <a:buChar char="v"/>
            </a:pPr>
            <a:endParaRPr lang="ru-RU" sz="22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1438" indent="-285750">
              <a:buFont typeface="Wingdings" panose="05000000000000000000" pitchFamily="2" charset="2"/>
              <a:buChar char="v"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эффективности усвоения материала детьми, скорости запоминания ; 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0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464344" y="500063"/>
            <a:ext cx="879840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активизация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высших психических функций, мелкой моторики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теоретического, творческого и рефлексивного мышления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детей,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их интеллектуально-творческого развития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63650" indent="-11811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индивидуального подхода (выбор индивидуального темпа, объема, сложности получаемой информации и времени обучения);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2550"/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63650" indent="-11811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фиксирование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многократным  возвращением  к нему (что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позволяет легко реализовать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прочности, систематичности)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/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3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7" y="0"/>
            <a:ext cx="9906000" cy="6858000"/>
          </a:xfrm>
          <a:prstGeom prst="rect">
            <a:avLst/>
          </a:prstGeom>
        </p:spPr>
      </p:pic>
      <p:sp>
        <p:nvSpPr>
          <p:cNvPr id="14" name="Двойная волна 13"/>
          <p:cNvSpPr/>
          <p:nvPr/>
        </p:nvSpPr>
        <p:spPr>
          <a:xfrm>
            <a:off x="2720276" y="4461180"/>
            <a:ext cx="4302923" cy="900000"/>
          </a:xfrm>
          <a:prstGeom prst="doubleWave">
            <a:avLst/>
          </a:prstGeom>
          <a:solidFill>
            <a:srgbClr val="92D050"/>
          </a:solidFill>
          <a:ln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Игротека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Двойная волна 12"/>
          <p:cNvSpPr/>
          <p:nvPr/>
        </p:nvSpPr>
        <p:spPr>
          <a:xfrm>
            <a:off x="4968478" y="3396818"/>
            <a:ext cx="3900488" cy="900000"/>
          </a:xfrm>
          <a:prstGeom prst="doubleWave">
            <a:avLst/>
          </a:prstGeom>
          <a:solidFill>
            <a:srgbClr val="92D050"/>
          </a:solidFill>
          <a:ln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Умные </a:t>
            </a:r>
            <a:r>
              <a:rPr lang="ru-RU" sz="3200" b="1" dirty="0" err="1" smtClean="0">
                <a:solidFill>
                  <a:srgbClr val="FFFF00"/>
                </a:solidFill>
              </a:rPr>
              <a:t>мульты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Двойная волна 8"/>
          <p:cNvSpPr/>
          <p:nvPr/>
        </p:nvSpPr>
        <p:spPr>
          <a:xfrm>
            <a:off x="760360" y="3361466"/>
            <a:ext cx="3848245" cy="1006588"/>
          </a:xfrm>
          <a:prstGeom prst="doubleWave">
            <a:avLst/>
          </a:prstGeom>
          <a:solidFill>
            <a:srgbClr val="92D050"/>
          </a:solidFill>
          <a:ln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Ловкие  пальчики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Двойная волна 11"/>
          <p:cNvSpPr/>
          <p:nvPr/>
        </p:nvSpPr>
        <p:spPr>
          <a:xfrm>
            <a:off x="2275285" y="2391303"/>
            <a:ext cx="4571851" cy="914400"/>
          </a:xfrm>
          <a:prstGeom prst="double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Уроки   весёлого язычка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" name="Двойная волна 4"/>
          <p:cNvSpPr/>
          <p:nvPr/>
        </p:nvSpPr>
        <p:spPr>
          <a:xfrm>
            <a:off x="760360" y="1212467"/>
            <a:ext cx="3919831" cy="1087723"/>
          </a:xfrm>
          <a:prstGeom prst="double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>
            <a:off x="4953000" y="1235828"/>
            <a:ext cx="4148138" cy="1085709"/>
          </a:xfrm>
          <a:prstGeom prst="double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r>
              <a:rPr lang="ru-RU" sz="3200" b="1" dirty="0" smtClean="0">
                <a:solidFill>
                  <a:srgbClr val="FFFF00"/>
                </a:solidFill>
              </a:rPr>
              <a:t>Книжная  полка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360" y="234571"/>
            <a:ext cx="8435578" cy="977896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Наши странички:</a:t>
            </a:r>
            <a:endParaRPr lang="ru-RU" sz="4800" b="1" i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8" y="922173"/>
            <a:ext cx="8822531" cy="5957887"/>
          </a:xfrm>
          <a:ln>
            <a:solidFill>
              <a:srgbClr val="008A3E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</a:p>
          <a:p>
            <a:pPr marL="0" indent="0">
              <a:buNone/>
            </a:pPr>
            <a:r>
              <a:rPr lang="ru-RU" sz="3600" dirty="0" smtClean="0"/>
              <a:t>   </a:t>
            </a:r>
            <a:r>
              <a:rPr lang="ru-RU" sz="3200" b="1" dirty="0" smtClean="0">
                <a:solidFill>
                  <a:srgbClr val="FFFF00"/>
                </a:solidFill>
              </a:rPr>
              <a:t>Шкатулка   советов</a:t>
            </a:r>
            <a:r>
              <a:rPr lang="ru-RU" sz="4000" b="1" dirty="0" smtClean="0">
                <a:solidFill>
                  <a:srgbClr val="FFFF00"/>
                </a:solidFill>
              </a:rPr>
              <a:t>      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Двойная волна 14"/>
          <p:cNvSpPr/>
          <p:nvPr/>
        </p:nvSpPr>
        <p:spPr>
          <a:xfrm>
            <a:off x="2182416" y="5558882"/>
            <a:ext cx="5409605" cy="900000"/>
          </a:xfrm>
          <a:prstGeom prst="doubleWave">
            <a:avLst/>
          </a:prstGeom>
          <a:solidFill>
            <a:srgbClr val="92D050"/>
          </a:solidFill>
          <a:ln>
            <a:solidFill>
              <a:srgbClr val="008A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Вкусные  истории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0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010" y="2011680"/>
            <a:ext cx="8382953" cy="9753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50"/>
                </a:solidFill>
              </a:rPr>
              <a:t>Цель </a:t>
            </a:r>
            <a:r>
              <a:rPr lang="ru-RU" b="1" i="1" dirty="0" smtClean="0">
                <a:solidFill>
                  <a:srgbClr val="00B050"/>
                </a:solidFill>
              </a:rPr>
              <a:t> </a:t>
            </a:r>
            <a:r>
              <a:rPr lang="ru-RU" b="1" i="1" dirty="0">
                <a:solidFill>
                  <a:srgbClr val="00B050"/>
                </a:solidFill>
              </a:rPr>
              <a:t>коррекционно-развивающего проекта   «Речевая академия»: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>
                <a:solidFill>
                  <a:srgbClr val="00B050"/>
                </a:solidFill>
              </a:rPr>
              <a:t/>
            </a:r>
            <a:br>
              <a:rPr lang="ru-RU" b="1" dirty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2042557" y="2398815"/>
            <a:ext cx="7077692" cy="3788229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оптимальной, современной модели коррекционно-развивающего сопровождения детей-логопатов в процессе формирования речевой компетентности ,  оптимизация взаимодействия учителя – логопеда с семьей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highlight>
                  <a:srgbClr val="FFFF00"/>
                </a:highlight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 основе эффективного использования  информационно – коммуникативных технологий с целью решения актуальных проблем коррекции речи детей при взаимодействии воспитывающих взрослых.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843437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292" y="1597152"/>
            <a:ext cx="8618220" cy="1743456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Традиционные </a:t>
            </a:r>
            <a:b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работы </a:t>
            </a:r>
            <a:b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 – логопеда</a:t>
            </a:r>
            <a:b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   родителями:</a:t>
            </a:r>
            <a:r>
              <a:rPr lang="ru-RU" sz="6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90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"/>
            <a:ext cx="9906001" cy="68564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2473074"/>
          </a:xfrm>
        </p:spPr>
        <p:txBody>
          <a:bodyPr>
            <a:normAutofit/>
          </a:bodyPr>
          <a:lstStyle/>
          <a:p>
            <a:r>
              <a:rPr lang="ru-RU" sz="7200" b="1" i="1" dirty="0">
                <a:solidFill>
                  <a:srgbClr val="00B050"/>
                </a:solidFill>
              </a:rPr>
              <a:t>Родительские  собрания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901" y="1757794"/>
            <a:ext cx="3609803" cy="2632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485" y="3286903"/>
            <a:ext cx="3832806" cy="3000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4119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305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5" y="442918"/>
            <a:ext cx="8870229" cy="1050139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4000" b="1" i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Мини-тренинги</a:t>
            </a:r>
            <a: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4000" b="1" i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семинары-практикумы</a:t>
            </a:r>
            <a:br>
              <a:rPr lang="ru-RU" sz="4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b="1" i="1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39" y="1778802"/>
            <a:ext cx="3660088" cy="2846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778" y="1778802"/>
            <a:ext cx="3627708" cy="27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344" y="3817244"/>
            <a:ext cx="3503220" cy="26468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45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906000" cy="686506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668" y="536448"/>
            <a:ext cx="8452295" cy="114984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3600" b="1" i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анятия-игротеки  </a:t>
            </a:r>
            <a: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участием родителей</a:t>
            </a:r>
            <a:b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94" y="1408294"/>
            <a:ext cx="3467100" cy="2761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135" y="1408294"/>
            <a:ext cx="3400256" cy="2688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59" y="3693620"/>
            <a:ext cx="3301341" cy="25626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284" y="3693620"/>
            <a:ext cx="3425892" cy="2537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565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48" y="2327564"/>
            <a:ext cx="3476494" cy="2806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365130"/>
            <a:ext cx="8155115" cy="2902331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000" b="1" i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 </a:t>
            </a:r>
            <a:r>
              <a:rPr lang="ru-RU" sz="6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беседы и консультации </a:t>
            </a:r>
            <a:br>
              <a:rPr lang="ru-RU" sz="60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000" b="1" i="1" dirty="0">
              <a:solidFill>
                <a:srgbClr val="00B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025" y="3099460"/>
            <a:ext cx="3716977" cy="3130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721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344"/>
            <a:ext cx="9906000" cy="69433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нформационные стенды в группе и в кабинете логопеда </a:t>
            </a:r>
            <a: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" r="4726"/>
          <a:stretch/>
        </p:blipFill>
        <p:spPr>
          <a:xfrm rot="5400000">
            <a:off x="5786371" y="2498459"/>
            <a:ext cx="3988275" cy="25019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1335" r="27363" b="2224"/>
          <a:stretch/>
        </p:blipFill>
        <p:spPr>
          <a:xfrm rot="5400000">
            <a:off x="753430" y="2017194"/>
            <a:ext cx="2878409" cy="25162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6186" y="2732262"/>
            <a:ext cx="3867150" cy="2356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3026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971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561" y="1068779"/>
            <a:ext cx="8470403" cy="1489469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Современные формы работы </a:t>
            </a:r>
            <a:b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 – логопеда с родителями с использованием ИК- и ПК-технологий:</a:t>
            </a:r>
            <a: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3864" y="2558249"/>
            <a:ext cx="83311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газета 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450850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буклеты для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родителей;</a:t>
            </a:r>
          </a:p>
          <a:p>
            <a:pPr marL="450850" indent="-450850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презентации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различные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темы;</a:t>
            </a:r>
          </a:p>
          <a:p>
            <a:pPr marL="450850" indent="-450850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 – логопеда с родителями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по  электронной  почте;                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81088" indent="-450850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 использование 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интернет сайта  «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Речевая  академия»</a:t>
            </a:r>
          </a:p>
        </p:txBody>
      </p:sp>
    </p:spTree>
    <p:extLst>
      <p:ext uri="{BB962C8B-B14F-4D97-AF65-F5344CB8AC3E}">
        <p14:creationId xmlns:p14="http://schemas.microsoft.com/office/powerpoint/2010/main" val="314768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</TotalTime>
  <Words>299</Words>
  <Application>Microsoft Office PowerPoint</Application>
  <PresentationFormat>Лист A4 (210x297 мм)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Arial Narrow</vt:lpstr>
      <vt:lpstr>Calibri</vt:lpstr>
      <vt:lpstr>Calibri Light</vt:lpstr>
      <vt:lpstr>Comic Sans MS</vt:lpstr>
      <vt:lpstr>Times New Roman</vt:lpstr>
      <vt:lpstr>Wingdings</vt:lpstr>
      <vt:lpstr>Тема Office</vt:lpstr>
      <vt:lpstr>          КОРРЕКЦИОННО-РАЗВИВАЮЩИЙ  ПРОЕКТ «Речевая академия» </vt:lpstr>
      <vt:lpstr>Цель  коррекционно-развивающего проекта   «Речевая академия»:   </vt:lpstr>
      <vt:lpstr>   Традиционные  формы работы  учителя – логопеда  с   родителями: </vt:lpstr>
      <vt:lpstr>Родительские  собрания</vt:lpstr>
      <vt:lpstr>   Мини-тренинги           семинары-практикумы </vt:lpstr>
      <vt:lpstr>Занятия-игротеки  с участием родителей </vt:lpstr>
      <vt:lpstr> Индивидуальные беседы и консультации  </vt:lpstr>
      <vt:lpstr> Информационные стенды в группе и в кабинете логопеда  </vt:lpstr>
      <vt:lpstr>Современные формы работы  учителя – логопеда с родителями с использованием ИК- и ПК-технологий: </vt:lpstr>
      <vt:lpstr>Преимущества использования ИКТ  во взаимодействии с родителями </vt:lpstr>
      <vt:lpstr>Прикладные компьютерные технологии  - мультимедийная презентация</vt:lpstr>
      <vt:lpstr>Презентация PowerPoint</vt:lpstr>
      <vt:lpstr>  Сайт для заботливых родителей и любознательных детей «Речевая  академия»</vt:lpstr>
      <vt:lpstr>Презентация PowerPoint</vt:lpstr>
      <vt:lpstr>Наши странички: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КОРРЕКЦИОННО- РАЗВИВАЮЩИЙ                   ПРОЕКТ     «Речевая  академия»</dc:title>
  <dc:creator>Владелец</dc:creator>
  <cp:lastModifiedBy>Alex</cp:lastModifiedBy>
  <cp:revision>53</cp:revision>
  <dcterms:created xsi:type="dcterms:W3CDTF">2014-04-14T18:44:52Z</dcterms:created>
  <dcterms:modified xsi:type="dcterms:W3CDTF">2024-05-22T13:27:30Z</dcterms:modified>
</cp:coreProperties>
</file>