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52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38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70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76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69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94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44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91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92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716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811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AE9CC-433C-4731-B7DE-D2EE242A2ECB}" type="datetimeFigureOut">
              <a:rPr lang="ru-RU" smtClean="0"/>
              <a:t>12.05.2024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FDF21-188A-4067-AA13-E4216E211B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3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6;&#1099;&#1073;&#1082;&#1080;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463344" cy="1325563"/>
          </a:xfrm>
        </p:spPr>
        <p:txBody>
          <a:bodyPr/>
          <a:lstStyle/>
          <a:p>
            <a:r>
              <a:rPr lang="ru-RU" dirty="0" smtClean="0"/>
              <a:t>Натюрморт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ИЗО </a:t>
            </a:r>
            <a:r>
              <a:rPr lang="ru-RU" dirty="0" smtClean="0"/>
              <a:t>3 класс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407" y="139262"/>
            <a:ext cx="6842519" cy="658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1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расные рыбы (Золотые рыбки) - Анри Матисс. Подробное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89" y="119921"/>
            <a:ext cx="5792963" cy="658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6000" y="311120"/>
            <a:ext cx="579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олотно «Красные рыбки»</a:t>
            </a:r>
          </a:p>
          <a:p>
            <a:r>
              <a:rPr lang="ru-RU" sz="2800" b="1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Анри Матисс написал в 1912 году</a:t>
            </a: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0" y="1548134"/>
            <a:ext cx="591998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Сюжет картины довольно прост: перед нами предстает небольшой живописный уголок — то ли кусочек террасы, то ли оранжерея. Яркие пятна цветов и сочная зелень листьев служат фоном для небольшого стола, на котором уютно расположился аквариум с плавающими в нем красными рыбками. В левом нижнем углу видна ажурная деталь — возможно, это часть садовой скамейки или же элемент ограды. Вся композиция выполнена в контрастных и ярких тонах, создающих приподнятое настроение.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80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668" y="-13584"/>
            <a:ext cx="718641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0" i="0" dirty="0" smtClean="0">
              <a:solidFill>
                <a:srgbClr val="26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и во многих работах этого талантливого живописца, в картине Анри Матисса «Красные рыбы» нарушены правила перспективы. Стол нарисован так, как он выглядит при взгляде сверху, в то время как на аквариум зритель смотрит сбоку. Если присмотреться внимательнее ко всем элементам, то можно обнаружить, что ритм всей картине задает форма круга. Небольшие зеленые листочки растений в верхнем левом углу холста рифмуются с такими же круглыми листиками внизу справа, а формы аквариума гармонируют с очертаниями столешницы. Элемент в виде круга есть даже на ножке стола, выглядывающей снизу. Благодаря этому приему художнику удалось вложить в свою картину чувство умиротворения, передать то состояние спокойного созерцания, которое обычно охватывает человека, наблюдающего за рыбками в аквариуме.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Вода, в которой плавают рыбки, такая прозрачная, что на ее поверхности мы видим их отражение — такое же яркое и сочное, хоть и лишенное четкости. Два горшка с комнатными растениям, стоящие на столе, уравновешивают композицию: яркие зеленые листья на светло-лиловой столешнице перекликаются со схожими оттенками в верхней и нижней части картины Матисса «Красные рыбки».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231" y="125998"/>
            <a:ext cx="4628961" cy="658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955" y="125998"/>
            <a:ext cx="7405352" cy="6584251"/>
          </a:xfrm>
          <a:prstGeom prst="rect">
            <a:avLst/>
          </a:prstGeom>
        </p:spPr>
      </p:pic>
      <p:sp>
        <p:nvSpPr>
          <p:cNvPr id="3" name="5-конечная звезда 2">
            <a:hlinkClick r:id="rId3" action="ppaction://hlinkfile"/>
          </p:cNvPr>
          <p:cNvSpPr/>
          <p:nvPr/>
        </p:nvSpPr>
        <p:spPr>
          <a:xfrm>
            <a:off x="10676586" y="5666705"/>
            <a:ext cx="914400" cy="914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4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208</Words>
  <Application>Microsoft Office PowerPoint</Application>
  <PresentationFormat>Широкоэкранный</PresentationFormat>
  <Paragraphs>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Натюрморт  ИЗО 3 класс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7</cp:revision>
  <dcterms:created xsi:type="dcterms:W3CDTF">2024-01-21T15:48:56Z</dcterms:created>
  <dcterms:modified xsi:type="dcterms:W3CDTF">2024-05-12T08:02:46Z</dcterms:modified>
</cp:coreProperties>
</file>