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8" r:id="rId2"/>
    <p:sldId id="256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029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78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339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460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387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735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582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767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367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48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948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32A6229-313F-4384-B4E6-8197915D49C4}" type="datetimeFigureOut">
              <a:rPr lang="ru-RU" smtClean="0"/>
              <a:t>11.03.2023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A218D96-95FC-4F38-BB2F-0DD0B40C7B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239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86;%20&#1082;&#1072;&#1088;&#1090;&#1080;&#1085;&#1072;&#1093;.mp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348" t="62515" b="4744"/>
          <a:stretch/>
        </p:blipFill>
        <p:spPr>
          <a:xfrm>
            <a:off x="407617" y="3047784"/>
            <a:ext cx="11346286" cy="341290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480811"/>
            <a:ext cx="9875520" cy="21336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произведений творчества.</a:t>
            </a:r>
            <a:br>
              <a:rPr lang="ru-RU" sz="4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Жанры изобразительного искусства.</a:t>
            </a:r>
            <a:endParaRPr lang="ru-RU" sz="4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лнце 3">
            <a:hlinkClick r:id="rId3" action="ppaction://hlinkfile"/>
          </p:cNvPr>
          <p:cNvSpPr/>
          <p:nvPr/>
        </p:nvSpPr>
        <p:spPr>
          <a:xfrm>
            <a:off x="461064" y="431227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42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96" t="4110" r="1662" b="59405"/>
          <a:stretch/>
        </p:blipFill>
        <p:spPr>
          <a:xfrm>
            <a:off x="484889" y="1184855"/>
            <a:ext cx="11191742" cy="5383369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472225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ПЕЙЗАЖ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39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" t="40375" b="22817"/>
          <a:stretch/>
        </p:blipFill>
        <p:spPr>
          <a:xfrm>
            <a:off x="244698" y="428047"/>
            <a:ext cx="11616743" cy="614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2438" y="296216"/>
            <a:ext cx="8726081" cy="82010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НАТЮРМОРТ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65" y="386366"/>
            <a:ext cx="3797026" cy="29806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277" y="296215"/>
            <a:ext cx="2607412" cy="35159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534" y="998991"/>
            <a:ext cx="3854800" cy="2702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" r="7642" b="1"/>
          <a:stretch/>
        </p:blipFill>
        <p:spPr>
          <a:xfrm>
            <a:off x="4561489" y="3924767"/>
            <a:ext cx="3476929" cy="24060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66" y="3560212"/>
            <a:ext cx="4003252" cy="2887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0" t="9389" r="10398" b="14929"/>
          <a:stretch/>
        </p:blipFill>
        <p:spPr>
          <a:xfrm>
            <a:off x="8221090" y="3924767"/>
            <a:ext cx="3618227" cy="262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2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74268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113" y="444321"/>
            <a:ext cx="2267341" cy="30136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81" y="3450756"/>
            <a:ext cx="2334058" cy="27950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4" t="10299" b="12149"/>
          <a:stretch/>
        </p:blipFill>
        <p:spPr>
          <a:xfrm>
            <a:off x="297189" y="269674"/>
            <a:ext cx="2511427" cy="30015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634" y="3586885"/>
            <a:ext cx="2292350" cy="28417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521" y="1951149"/>
            <a:ext cx="6317331" cy="421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86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5404834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свою </a:t>
            </a:r>
            <a:b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работу-картину </a:t>
            </a:r>
            <a:b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одном из жанров:</a:t>
            </a:r>
            <a:b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пейзаж</a:t>
            </a:r>
            <a:b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</a:t>
            </a:r>
            <a:b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натюрморт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34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32</TotalTime>
  <Words>9</Words>
  <Application>Microsoft Office PowerPoint</Application>
  <PresentationFormat>Широкоэкранный</PresentationFormat>
  <Paragraphs>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Corbel</vt:lpstr>
      <vt:lpstr>Times New Roman</vt:lpstr>
      <vt:lpstr>Базис</vt:lpstr>
      <vt:lpstr>Восприятие произведений творчества. Жанры изобразительного искусства.</vt:lpstr>
      <vt:lpstr>ПЕЙЗАЖ</vt:lpstr>
      <vt:lpstr>Презентация PowerPoint</vt:lpstr>
      <vt:lpstr>НАТЮРМОРТ</vt:lpstr>
      <vt:lpstr>ПОРТРЕТ</vt:lpstr>
      <vt:lpstr>СОЗДАЙТЕ свою  работу-картину  в одном из жанров: пейзаж портрет натюрморт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Восприятие произведений творчества. Жанры изобразительного искусства.</dc:title>
  <dc:creator>Svetlana</dc:creator>
  <cp:lastModifiedBy>Svetlana</cp:lastModifiedBy>
  <cp:revision>6</cp:revision>
  <dcterms:created xsi:type="dcterms:W3CDTF">2022-07-08T08:32:59Z</dcterms:created>
  <dcterms:modified xsi:type="dcterms:W3CDTF">2023-03-11T12:49:15Z</dcterms:modified>
</cp:coreProperties>
</file>