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</p:sldIdLst>
  <p:sldSz cx="6858000" cy="12192000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2" d="100"/>
          <a:sy n="32" d="100"/>
        </p:scale>
        <p:origin x="177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36EB99-89CC-4E61-A8C4-FCCC1F92693C}" type="datetimeFigureOut">
              <a:rPr lang="ru-RU" smtClean="0"/>
              <a:t>ср 22.05.24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76B2F4-7DB9-4687-8C6D-8766D6B6E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772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76B2F4-7DB9-4687-8C6D-8766D6B6E19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092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8E70F-4697-42D1-8CB9-EB318FEA6530}" type="datetimeFigureOut">
              <a:rPr lang="ru-RU" smtClean="0"/>
              <a:t>ср 22.05.24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9FF2-9336-4B9B-862D-84C1D76ED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58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8E70F-4697-42D1-8CB9-EB318FEA6530}" type="datetimeFigureOut">
              <a:rPr lang="ru-RU" smtClean="0"/>
              <a:t>ср 22.05.24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9FF2-9336-4B9B-862D-84C1D76ED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464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8E70F-4697-42D1-8CB9-EB318FEA6530}" type="datetimeFigureOut">
              <a:rPr lang="ru-RU" smtClean="0"/>
              <a:t>ср 22.05.24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9FF2-9336-4B9B-862D-84C1D76ED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418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8E70F-4697-42D1-8CB9-EB318FEA6530}" type="datetimeFigureOut">
              <a:rPr lang="ru-RU" smtClean="0"/>
              <a:t>ср 22.05.24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9FF2-9336-4B9B-862D-84C1D76ED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945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8E70F-4697-42D1-8CB9-EB318FEA6530}" type="datetimeFigureOut">
              <a:rPr lang="ru-RU" smtClean="0"/>
              <a:t>ср 22.05.24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9FF2-9336-4B9B-862D-84C1D76ED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306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8E70F-4697-42D1-8CB9-EB318FEA6530}" type="datetimeFigureOut">
              <a:rPr lang="ru-RU" smtClean="0"/>
              <a:t>ср 22.05.24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9FF2-9336-4B9B-862D-84C1D76ED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71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8E70F-4697-42D1-8CB9-EB318FEA6530}" type="datetimeFigureOut">
              <a:rPr lang="ru-RU" smtClean="0"/>
              <a:t>ср 22.05.24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9FF2-9336-4B9B-862D-84C1D76ED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007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8E70F-4697-42D1-8CB9-EB318FEA6530}" type="datetimeFigureOut">
              <a:rPr lang="ru-RU" smtClean="0"/>
              <a:t>ср 22.05.24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9FF2-9336-4B9B-862D-84C1D76ED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192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8E70F-4697-42D1-8CB9-EB318FEA6530}" type="datetimeFigureOut">
              <a:rPr lang="ru-RU" smtClean="0"/>
              <a:t>ср 22.05.24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9FF2-9336-4B9B-862D-84C1D76ED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51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8E70F-4697-42D1-8CB9-EB318FEA6530}" type="datetimeFigureOut">
              <a:rPr lang="ru-RU" smtClean="0"/>
              <a:t>ср 22.05.24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9FF2-9336-4B9B-862D-84C1D76ED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052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8E70F-4697-42D1-8CB9-EB318FEA6530}" type="datetimeFigureOut">
              <a:rPr lang="ru-RU" smtClean="0"/>
              <a:t>ср 22.05.24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9FF2-9336-4B9B-862D-84C1D76ED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283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8E70F-4697-42D1-8CB9-EB318FEA6530}" type="datetimeFigureOut">
              <a:rPr lang="ru-RU" smtClean="0"/>
              <a:t>ср 22.05.24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D9FF2-9336-4B9B-862D-84C1D76ED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860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4FD44E-E1F4-4B7A-966C-2A49F27DC5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Презентация</a:t>
            </a:r>
            <a:br>
              <a:rPr lang="ru-RU" dirty="0"/>
            </a:br>
            <a:br>
              <a:rPr lang="ru-RU" dirty="0"/>
            </a:br>
            <a:r>
              <a:rPr lang="ru-RU" dirty="0"/>
              <a:t>Летящий шмель</a:t>
            </a:r>
            <a:br>
              <a:rPr lang="ru-RU" dirty="0"/>
            </a:br>
            <a:br>
              <a:rPr lang="ru-RU" dirty="0"/>
            </a:br>
            <a:r>
              <a:rPr lang="ru-RU" dirty="0"/>
              <a:t>сухой пастелью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FDCCDD71-319E-477A-9468-FA13BAC557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698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240514_220640">
            <a:extLst>
              <a:ext uri="{FF2B5EF4-FFF2-40B4-BE49-F238E27FC236}">
                <a16:creationId xmlns:a16="http://schemas.microsoft.com/office/drawing/2014/main" id="{6133BF58-11E3-4BAE-80DE-3EE55267AB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3" y="0"/>
            <a:ext cx="6750233" cy="98450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81A3CD4-11D3-4C77-A117-6B6CA3B08955}"/>
              </a:ext>
            </a:extLst>
          </p:cNvPr>
          <p:cNvSpPr txBox="1"/>
          <p:nvPr/>
        </p:nvSpPr>
        <p:spPr>
          <a:xfrm>
            <a:off x="365760" y="10210800"/>
            <a:ext cx="6065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Штрихами черного мелка проводим по форме черных мест  шмеля</a:t>
            </a:r>
          </a:p>
        </p:txBody>
      </p:sp>
    </p:spTree>
    <p:extLst>
      <p:ext uri="{BB962C8B-B14F-4D97-AF65-F5344CB8AC3E}">
        <p14:creationId xmlns:p14="http://schemas.microsoft.com/office/powerpoint/2010/main" val="7974298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240514_221122">
            <a:extLst>
              <a:ext uri="{FF2B5EF4-FFF2-40B4-BE49-F238E27FC236}">
                <a16:creationId xmlns:a16="http://schemas.microsoft.com/office/drawing/2014/main" id="{FC14050A-1846-4BE7-8049-23D8FB33F2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918" y="0"/>
            <a:ext cx="7009835" cy="95739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91D41AF-71E6-4FA7-A9D2-1AB5C340E3DD}"/>
              </a:ext>
            </a:extLst>
          </p:cNvPr>
          <p:cNvSpPr txBox="1"/>
          <p:nvPr/>
        </p:nvSpPr>
        <p:spPr>
          <a:xfrm>
            <a:off x="396240" y="10119360"/>
            <a:ext cx="64491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Закрашиваем  и растушевываем черные места шмеля. Рисуем ножки и усики</a:t>
            </a:r>
          </a:p>
        </p:txBody>
      </p:sp>
    </p:spTree>
    <p:extLst>
      <p:ext uri="{BB962C8B-B14F-4D97-AF65-F5344CB8AC3E}">
        <p14:creationId xmlns:p14="http://schemas.microsoft.com/office/powerpoint/2010/main" val="17313601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240514_222329">
            <a:extLst>
              <a:ext uri="{FF2B5EF4-FFF2-40B4-BE49-F238E27FC236}">
                <a16:creationId xmlns:a16="http://schemas.microsoft.com/office/drawing/2014/main" id="{5AEDE7BA-6758-430F-98CD-E97B0184B5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15100" cy="100929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C9DCF17-6084-4FB5-A1ED-6A8CF0252E65}"/>
              </a:ext>
            </a:extLst>
          </p:cNvPr>
          <p:cNvSpPr txBox="1"/>
          <p:nvPr/>
        </p:nvSpPr>
        <p:spPr>
          <a:xfrm>
            <a:off x="304800" y="10424160"/>
            <a:ext cx="62788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Добавляем внизу листа травку и цветочки</a:t>
            </a:r>
          </a:p>
        </p:txBody>
      </p:sp>
    </p:spTree>
    <p:extLst>
      <p:ext uri="{BB962C8B-B14F-4D97-AF65-F5344CB8AC3E}">
        <p14:creationId xmlns:p14="http://schemas.microsoft.com/office/powerpoint/2010/main" val="2290058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240514_212656">
            <a:extLst>
              <a:ext uri="{FF2B5EF4-FFF2-40B4-BE49-F238E27FC236}">
                <a16:creationId xmlns:a16="http://schemas.microsoft.com/office/drawing/2014/main" id="{4567ABF3-9DD0-447B-AEC8-EC9A953058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1" y="0"/>
            <a:ext cx="6771639" cy="991307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169DAB4-81B8-4E20-AA73-24B7D3F39EC1}"/>
              </a:ext>
            </a:extLst>
          </p:cNvPr>
          <p:cNvSpPr txBox="1"/>
          <p:nvPr/>
        </p:nvSpPr>
        <p:spPr>
          <a:xfrm>
            <a:off x="704018" y="9637455"/>
            <a:ext cx="553632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Выше середины листа</a:t>
            </a:r>
          </a:p>
          <a:p>
            <a:r>
              <a:rPr lang="ru-RU" sz="4000" dirty="0"/>
              <a:t> делаем </a:t>
            </a:r>
            <a:r>
              <a:rPr lang="ru-RU" sz="4000" dirty="0" err="1"/>
              <a:t>наброск</a:t>
            </a:r>
            <a:r>
              <a:rPr lang="ru-RU" sz="4000" dirty="0"/>
              <a:t> шмеля </a:t>
            </a:r>
          </a:p>
          <a:p>
            <a:r>
              <a:rPr lang="ru-RU" sz="4000" dirty="0"/>
              <a:t>самым светлым </a:t>
            </a:r>
          </a:p>
          <a:p>
            <a:r>
              <a:rPr lang="ru-RU" sz="4000" dirty="0"/>
              <a:t>пастельным мелком</a:t>
            </a:r>
          </a:p>
        </p:txBody>
      </p:sp>
    </p:spTree>
    <p:extLst>
      <p:ext uri="{BB962C8B-B14F-4D97-AF65-F5344CB8AC3E}">
        <p14:creationId xmlns:p14="http://schemas.microsoft.com/office/powerpoint/2010/main" val="817386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240514_212810">
            <a:extLst>
              <a:ext uri="{FF2B5EF4-FFF2-40B4-BE49-F238E27FC236}">
                <a16:creationId xmlns:a16="http://schemas.microsoft.com/office/drawing/2014/main" id="{FAC1AEE8-739C-4B0E-9AF4-28CA97AA9B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6" y="0"/>
            <a:ext cx="6768648" cy="902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295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240514_212913">
            <a:extLst>
              <a:ext uri="{FF2B5EF4-FFF2-40B4-BE49-F238E27FC236}">
                <a16:creationId xmlns:a16="http://schemas.microsoft.com/office/drawing/2014/main" id="{44258127-AAEC-4188-AB46-CF0BE6E071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76060" cy="9816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773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240514_215501">
            <a:extLst>
              <a:ext uri="{FF2B5EF4-FFF2-40B4-BE49-F238E27FC236}">
                <a16:creationId xmlns:a16="http://schemas.microsoft.com/office/drawing/2014/main" id="{316D3572-CC3C-4CD2-96C6-258E86D423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91" y="0"/>
            <a:ext cx="6618817" cy="96926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787C49-B387-4001-A14C-9504CAE7E32B}"/>
              </a:ext>
            </a:extLst>
          </p:cNvPr>
          <p:cNvSpPr txBox="1"/>
          <p:nvPr/>
        </p:nvSpPr>
        <p:spPr>
          <a:xfrm>
            <a:off x="-119592" y="9022080"/>
            <a:ext cx="6858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Самым светлым голубым мелком</a:t>
            </a:r>
          </a:p>
          <a:p>
            <a:r>
              <a:rPr lang="ru-RU" sz="3600" dirty="0"/>
              <a:t>его ребром  заполняем лист</a:t>
            </a:r>
          </a:p>
          <a:p>
            <a:r>
              <a:rPr lang="ru-RU" sz="3600" dirty="0"/>
              <a:t> бумаги сверху по краям листа</a:t>
            </a:r>
          </a:p>
          <a:p>
            <a:r>
              <a:rPr lang="ru-RU" sz="3600" dirty="0"/>
              <a:t> используем средний синий цвет.</a:t>
            </a:r>
          </a:p>
          <a:p>
            <a:r>
              <a:rPr lang="ru-RU" sz="3600" dirty="0"/>
              <a:t>Далее растушевываем</a:t>
            </a:r>
          </a:p>
        </p:txBody>
      </p:sp>
    </p:spTree>
    <p:extLst>
      <p:ext uri="{BB962C8B-B14F-4D97-AF65-F5344CB8AC3E}">
        <p14:creationId xmlns:p14="http://schemas.microsoft.com/office/powerpoint/2010/main" val="2576581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240514_215734">
            <a:extLst>
              <a:ext uri="{FF2B5EF4-FFF2-40B4-BE49-F238E27FC236}">
                <a16:creationId xmlns:a16="http://schemas.microsoft.com/office/drawing/2014/main" id="{6014D371-5EA2-4121-A8A8-B8207400AF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931660" cy="100250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0288AC-6E27-42AE-98D7-502E5C4153E4}"/>
              </a:ext>
            </a:extLst>
          </p:cNvPr>
          <p:cNvSpPr txBox="1"/>
          <p:nvPr/>
        </p:nvSpPr>
        <p:spPr>
          <a:xfrm>
            <a:off x="0" y="10332720"/>
            <a:ext cx="721338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/>
              <a:t>Ярко желтым цветом закрашиваем </a:t>
            </a:r>
          </a:p>
          <a:p>
            <a:r>
              <a:rPr lang="ru-RU" sz="3600" dirty="0"/>
              <a:t>и затушевываем светлые желтые</a:t>
            </a:r>
          </a:p>
          <a:p>
            <a:r>
              <a:rPr lang="ru-RU" sz="3600" dirty="0"/>
              <a:t> части шмеля</a:t>
            </a:r>
          </a:p>
        </p:txBody>
      </p:sp>
    </p:spTree>
    <p:extLst>
      <p:ext uri="{BB962C8B-B14F-4D97-AF65-F5344CB8AC3E}">
        <p14:creationId xmlns:p14="http://schemas.microsoft.com/office/powerpoint/2010/main" val="2771682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240514_215912">
            <a:extLst>
              <a:ext uri="{FF2B5EF4-FFF2-40B4-BE49-F238E27FC236}">
                <a16:creationId xmlns:a16="http://schemas.microsoft.com/office/drawing/2014/main" id="{DC246298-49F0-4556-A5A6-2212FA3840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76" y="0"/>
            <a:ext cx="6676247" cy="99247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B5E585-553F-414A-A1FB-8747FA64F54F}"/>
              </a:ext>
            </a:extLst>
          </p:cNvPr>
          <p:cNvSpPr txBox="1"/>
          <p:nvPr/>
        </p:nvSpPr>
        <p:spPr>
          <a:xfrm>
            <a:off x="90876" y="10149840"/>
            <a:ext cx="57464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Внизу н желтых местах шмеля </a:t>
            </a:r>
          </a:p>
          <a:p>
            <a:r>
              <a:rPr lang="ru-RU" sz="3200" dirty="0"/>
              <a:t>затеняем оранжевым цветом и </a:t>
            </a:r>
          </a:p>
          <a:p>
            <a:r>
              <a:rPr lang="ru-RU" sz="3200" dirty="0"/>
              <a:t>растушевывает</a:t>
            </a:r>
          </a:p>
        </p:txBody>
      </p:sp>
    </p:spTree>
    <p:extLst>
      <p:ext uri="{BB962C8B-B14F-4D97-AF65-F5344CB8AC3E}">
        <p14:creationId xmlns:p14="http://schemas.microsoft.com/office/powerpoint/2010/main" val="3681292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240514_220125">
            <a:extLst>
              <a:ext uri="{FF2B5EF4-FFF2-40B4-BE49-F238E27FC236}">
                <a16:creationId xmlns:a16="http://schemas.microsoft.com/office/drawing/2014/main" id="{799B734F-211F-4898-BBA7-AD7EDB6232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778123" cy="94792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3A600F3-CB47-4B1F-9DFB-D8577165FBCE}"/>
              </a:ext>
            </a:extLst>
          </p:cNvPr>
          <p:cNvSpPr txBox="1"/>
          <p:nvPr/>
        </p:nvSpPr>
        <p:spPr>
          <a:xfrm>
            <a:off x="335280" y="9875520"/>
            <a:ext cx="64697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Темно голубым цветом полосками </a:t>
            </a:r>
          </a:p>
          <a:p>
            <a:r>
              <a:rPr lang="ru-RU" sz="3200" dirty="0"/>
              <a:t>по форме рисуем крылья по обоим </a:t>
            </a:r>
          </a:p>
          <a:p>
            <a:r>
              <a:rPr lang="ru-RU" sz="3200" dirty="0"/>
              <a:t>сторонам шмеля</a:t>
            </a:r>
          </a:p>
        </p:txBody>
      </p:sp>
    </p:spTree>
    <p:extLst>
      <p:ext uri="{BB962C8B-B14F-4D97-AF65-F5344CB8AC3E}">
        <p14:creationId xmlns:p14="http://schemas.microsoft.com/office/powerpoint/2010/main" val="1761040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240514_220445">
            <a:extLst>
              <a:ext uri="{FF2B5EF4-FFF2-40B4-BE49-F238E27FC236}">
                <a16:creationId xmlns:a16="http://schemas.microsoft.com/office/drawing/2014/main" id="{B6C1A773-B305-49FC-9033-6EC9740C52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500" y="0"/>
            <a:ext cx="6967500" cy="96042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8D70418-6978-4413-8E0A-4136FF47678A}"/>
              </a:ext>
            </a:extLst>
          </p:cNvPr>
          <p:cNvSpPr txBox="1"/>
          <p:nvPr/>
        </p:nvSpPr>
        <p:spPr>
          <a:xfrm>
            <a:off x="0" y="9604212"/>
            <a:ext cx="6641562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Растушевываем крылья проводя </a:t>
            </a:r>
          </a:p>
          <a:p>
            <a:r>
              <a:rPr lang="ru-RU" sz="3200" dirty="0"/>
              <a:t>Пальцем по форме крыла один раз в</a:t>
            </a:r>
          </a:p>
          <a:p>
            <a:r>
              <a:rPr lang="ru-RU" sz="3200" dirty="0"/>
              <a:t> одном месте. Сохраняя ранее </a:t>
            </a:r>
          </a:p>
          <a:p>
            <a:r>
              <a:rPr lang="ru-RU" sz="3200" dirty="0"/>
              <a:t>Проведенные линии</a:t>
            </a:r>
          </a:p>
        </p:txBody>
      </p:sp>
    </p:spTree>
    <p:extLst>
      <p:ext uri="{BB962C8B-B14F-4D97-AF65-F5344CB8AC3E}">
        <p14:creationId xmlns:p14="http://schemas.microsoft.com/office/powerpoint/2010/main" val="5725298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120</Words>
  <Application>Microsoft Office PowerPoint</Application>
  <PresentationFormat>Широкоэкранный</PresentationFormat>
  <Paragraphs>27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Презентация  Летящий шмель  сухой пастелью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 Летящий шмель  сухой пастелью</dc:title>
  <dc:creator>MSI</dc:creator>
  <cp:lastModifiedBy>MSI</cp:lastModifiedBy>
  <cp:revision>2</cp:revision>
  <dcterms:created xsi:type="dcterms:W3CDTF">2024-05-22T14:26:30Z</dcterms:created>
  <dcterms:modified xsi:type="dcterms:W3CDTF">2024-05-22T14:54:38Z</dcterms:modified>
</cp:coreProperties>
</file>