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82" r:id="rId3"/>
    <p:sldId id="283" r:id="rId4"/>
    <p:sldId id="284" r:id="rId5"/>
    <p:sldId id="263" r:id="rId6"/>
    <p:sldId id="285" r:id="rId7"/>
    <p:sldId id="286" r:id="rId8"/>
    <p:sldId id="287" r:id="rId9"/>
    <p:sldId id="289" r:id="rId10"/>
    <p:sldId id="29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62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49BA0-93E1-4873-A401-06EEED0867C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336DB-6784-4D1A-B2FB-B4F39CE7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53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AE6ED-15CC-41FC-88AF-B906131DA5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9A9766-75C6-4958-A4AF-B60CF3792C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2E15BF-8F31-424E-9A85-7BD3FA7F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911FE3-299D-4A21-89F9-1BBD8C05E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8CBFB4-4E4B-44ED-9546-4B321642D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62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B9C4C4-AC2E-43E7-8FEB-4C423300B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1BEE356-C5DA-4F73-9757-147AF0C38A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964F36-941E-4CD4-B760-02F8AF775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69B7B0-B8CD-4088-9213-C4EEC4852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66280D-57A3-4676-8FB6-05C82C828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50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F0E2CB-DE87-4DAF-BE4D-AFF05369A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72E2A0-8E34-4695-96B2-A43DB824C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790B33-6E1D-4741-8233-B342FC18B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FC8705-C6B9-473C-A358-44E23447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3A1241-C839-4FC2-BBE0-C031770FB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98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91410-5A9B-4E17-8299-3D4961EB2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D6C456-F03C-40D0-B8C5-6553027DD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438E31-4EBC-46D3-975A-9EEC2C40C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D52E40-7222-4B84-BBDF-B7CCD92F9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EACB11-F54B-4CA2-AB29-A748126C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053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DDA1D-DF7E-4A48-8680-78131144E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4A6CCA-1934-40C7-9DF7-90F059BB4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DD680E-8E70-454D-93C6-B33992E31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8CDCC7-69B7-4187-B1C5-D59F547BE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2F8DCE-B881-4E1C-95CC-D16B93093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661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C1780-555A-4369-AC2D-F973E83EA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BA034-4457-44F3-A0AF-47BCA3E904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A053A7-D4A6-4D4C-B4A2-134DA491A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B67E66-9135-4158-A8D4-4E5E7BB28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72A222-85FD-4AAA-8307-CEF11C9AA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E711E9-CA49-4DE1-840B-55E55580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5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09436-5950-4508-928C-5AF9A92A6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5FF23F-B2DA-481D-B3AF-54CF19973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311E8B-9849-460E-B405-09671903F6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FA13521-78E6-41CB-9B83-51D10AA9D8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EABC2A2-24D7-4A91-ADFD-40372C777E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B2CF75F-6AD9-458E-9A29-871F83395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75CD243-80F7-4A1D-893B-16A3A058D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56754E3-D1FA-43C3-B681-8E7F426F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95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D1EEEA-89D2-4C09-BC60-EF21CA40D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2E6628-07D9-4F51-A251-3FD325343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9AECF9-8DD3-43E1-BA45-E0D474BCC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9FA777B-2313-4FBF-BAFC-7A253C64F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8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55A935-EC73-498A-8033-5003DF354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262E45-7F2D-40D0-9A1B-F2840EDA3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14759B3-ECA2-4791-AEA6-261C03988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977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7BB89B-0D16-4A48-85AA-B86DF9789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85C232-B890-4F06-AABD-02927E8FF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7C6552-B72C-4164-BCB0-7596E66AEE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423B60-A473-492D-8C6F-5917B8AE2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770F06-EACB-418A-AC61-F12A83B83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F98CAE-4646-449F-8E3E-D0B3910B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35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B887E-F309-4AB9-9C7D-86C9B02F5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197EAF1-28E2-4609-9783-33B16E204F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CD9221-8294-4CAD-9B72-4CD0C9DFD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B1FF65-36D3-4834-9B81-ECEE4D1A2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2C05244-82B8-4701-8246-811AE82C3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38E63D-B30B-4732-B15E-A2B43AB6A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128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67F6F-B140-43E8-B837-9D5F63B76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836FFF-E7D0-49D7-A43C-DCB0E0337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3798D8-A8B4-4E43-8520-7F83EB142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A5375-4E8E-47CE-ADFF-1E387ADF70CE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DFA41D-1B10-429C-9966-6772826C0A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9F17CE-9899-4AC1-8FED-439857AB7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2AA90-D884-4C8F-8C38-07C912BC6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000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vuk-shkolnogo-kolokolchika-3-30334">
            <a:hlinkClick r:id="" action="ppaction://media"/>
            <a:extLst>
              <a:ext uri="{FF2B5EF4-FFF2-40B4-BE49-F238E27FC236}">
                <a16:creationId xmlns:a16="http://schemas.microsoft.com/office/drawing/2014/main" id="{A5CFE094-DFE4-488E-8871-5E8404C07E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26325" y="4667885"/>
            <a:ext cx="487363" cy="4873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0915C0-FA74-4341-99A7-E6A1BA798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4BC21C-3F66-4AB0-A4C5-10B0D7CEF6FC}"/>
              </a:ext>
            </a:extLst>
          </p:cNvPr>
          <p:cNvSpPr txBox="1"/>
          <p:nvPr/>
        </p:nvSpPr>
        <p:spPr>
          <a:xfrm>
            <a:off x="2876365" y="1873188"/>
            <a:ext cx="7430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Урок</a:t>
            </a:r>
            <a:r>
              <a:rPr lang="ru-RU" sz="5400" b="1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5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русского языка</a:t>
            </a:r>
          </a:p>
          <a:p>
            <a:pPr algn="ctr"/>
            <a:r>
              <a:rPr lang="ru-RU" sz="5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1 класс</a:t>
            </a:r>
          </a:p>
        </p:txBody>
      </p:sp>
    </p:spTree>
    <p:extLst>
      <p:ext uri="{BB962C8B-B14F-4D97-AF65-F5344CB8AC3E}">
        <p14:creationId xmlns:p14="http://schemas.microsoft.com/office/powerpoint/2010/main" val="10181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3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B3FF0-DCA7-47ED-B3D5-428B1D3F1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312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EEE3E6-17CF-468B-A284-E0896E3290CE}"/>
              </a:ext>
            </a:extLst>
          </p:cNvPr>
          <p:cNvSpPr txBox="1"/>
          <p:nvPr/>
        </p:nvSpPr>
        <p:spPr>
          <a:xfrm>
            <a:off x="2854960" y="1686560"/>
            <a:ext cx="706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Cambria" panose="02040503050406030204" pitchFamily="18" charset="0"/>
              </a:rPr>
              <a:t>Спасибо за урок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680253-D239-4CF1-B2D4-9564685234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840" y="2876511"/>
            <a:ext cx="2946400" cy="308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28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3C6595-EB39-4CA9-BB26-DE9CFAD51942}"/>
              </a:ext>
            </a:extLst>
          </p:cNvPr>
          <p:cNvCxnSpPr/>
          <p:nvPr/>
        </p:nvCxnSpPr>
        <p:spPr>
          <a:xfrm>
            <a:off x="102636" y="513182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4082A1-2908-4DA1-8949-C521D76FE893}"/>
              </a:ext>
            </a:extLst>
          </p:cNvPr>
          <p:cNvCxnSpPr/>
          <p:nvPr/>
        </p:nvCxnSpPr>
        <p:spPr>
          <a:xfrm>
            <a:off x="111967" y="802433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EB5FC09-4CF4-4D5D-9477-BB6327650B76}"/>
              </a:ext>
            </a:extLst>
          </p:cNvPr>
          <p:cNvCxnSpPr/>
          <p:nvPr/>
        </p:nvCxnSpPr>
        <p:spPr>
          <a:xfrm>
            <a:off x="102636" y="1275155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0893889-66B3-40BD-87A8-193090C8417F}"/>
              </a:ext>
            </a:extLst>
          </p:cNvPr>
          <p:cNvCxnSpPr>
            <a:cxnSpLocks/>
          </p:cNvCxnSpPr>
          <p:nvPr/>
        </p:nvCxnSpPr>
        <p:spPr>
          <a:xfrm>
            <a:off x="111967" y="1522066"/>
            <a:ext cx="12080033" cy="4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CD2FC5-2019-499B-9863-7011197FAC30}"/>
              </a:ext>
            </a:extLst>
          </p:cNvPr>
          <p:cNvSpPr txBox="1"/>
          <p:nvPr/>
        </p:nvSpPr>
        <p:spPr>
          <a:xfrm>
            <a:off x="643812" y="340483"/>
            <a:ext cx="1154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				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34AF1-5E1C-420A-ABA1-5BEAB801E5EF}"/>
              </a:ext>
            </a:extLst>
          </p:cNvPr>
          <p:cNvSpPr txBox="1"/>
          <p:nvPr/>
        </p:nvSpPr>
        <p:spPr>
          <a:xfrm>
            <a:off x="4142792" y="1028245"/>
            <a:ext cx="1066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ная  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BA9312F-2A14-4093-BD00-5F00D30CC5CA}"/>
              </a:ext>
            </a:extLst>
          </p:cNvPr>
          <p:cNvCxnSpPr/>
          <p:nvPr/>
        </p:nvCxnSpPr>
        <p:spPr>
          <a:xfrm>
            <a:off x="11028784" y="0"/>
            <a:ext cx="74645" cy="685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12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6DABCD-FE68-419E-A881-6FF0C0A6E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14487" b="77007"/>
          <a:stretch/>
        </p:blipFill>
        <p:spPr>
          <a:xfrm>
            <a:off x="1007705" y="850252"/>
            <a:ext cx="3526972" cy="1231641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50D07CD-7C93-4C67-91A8-B57FAB8186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0919" r="55561" b="56632"/>
          <a:stretch/>
        </p:blipFill>
        <p:spPr bwMode="auto">
          <a:xfrm>
            <a:off x="3676261" y="2132046"/>
            <a:ext cx="3853542" cy="206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7A4B5BD-BB28-45FD-B411-F04C05E03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1" t="23572" r="11480" b="58877"/>
          <a:stretch/>
        </p:blipFill>
        <p:spPr bwMode="auto">
          <a:xfrm>
            <a:off x="1371599" y="2395635"/>
            <a:ext cx="1576874" cy="146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2D6A707-6627-4323-B3A1-0519E497F351}"/>
              </a:ext>
            </a:extLst>
          </p:cNvPr>
          <p:cNvCxnSpPr>
            <a:cxnSpLocks/>
          </p:cNvCxnSpPr>
          <p:nvPr/>
        </p:nvCxnSpPr>
        <p:spPr>
          <a:xfrm flipV="1">
            <a:off x="4245429" y="2883159"/>
            <a:ext cx="177281" cy="2799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651C163-1AC9-4833-B003-0DBC249B4FB5}"/>
              </a:ext>
            </a:extLst>
          </p:cNvPr>
          <p:cNvCxnSpPr/>
          <p:nvPr/>
        </p:nvCxnSpPr>
        <p:spPr>
          <a:xfrm flipV="1">
            <a:off x="1894114" y="3023119"/>
            <a:ext cx="121298" cy="1399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E6C7383-68C6-4FE8-922F-DC0D7357BD04}"/>
              </a:ext>
            </a:extLst>
          </p:cNvPr>
          <p:cNvCxnSpPr>
            <a:cxnSpLocks/>
          </p:cNvCxnSpPr>
          <p:nvPr/>
        </p:nvCxnSpPr>
        <p:spPr>
          <a:xfrm flipV="1">
            <a:off x="6176865" y="2883160"/>
            <a:ext cx="233266" cy="2799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20E074AB-9D79-4AD6-AD07-72701E562391}"/>
              </a:ext>
            </a:extLst>
          </p:cNvPr>
          <p:cNvCxnSpPr>
            <a:cxnSpLocks/>
          </p:cNvCxnSpPr>
          <p:nvPr/>
        </p:nvCxnSpPr>
        <p:spPr>
          <a:xfrm>
            <a:off x="1264297" y="900405"/>
            <a:ext cx="12363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C8CE78DE-C6D2-436D-B097-75103610B38A}"/>
              </a:ext>
            </a:extLst>
          </p:cNvPr>
          <p:cNvCxnSpPr/>
          <p:nvPr/>
        </p:nvCxnSpPr>
        <p:spPr>
          <a:xfrm>
            <a:off x="1264297" y="1646855"/>
            <a:ext cx="13062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701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3C6595-EB39-4CA9-BB26-DE9CFAD51942}"/>
              </a:ext>
            </a:extLst>
          </p:cNvPr>
          <p:cNvCxnSpPr/>
          <p:nvPr/>
        </p:nvCxnSpPr>
        <p:spPr>
          <a:xfrm>
            <a:off x="102636" y="513182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4082A1-2908-4DA1-8949-C521D76FE893}"/>
              </a:ext>
            </a:extLst>
          </p:cNvPr>
          <p:cNvCxnSpPr/>
          <p:nvPr/>
        </p:nvCxnSpPr>
        <p:spPr>
          <a:xfrm>
            <a:off x="111967" y="802433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EB5FC09-4CF4-4D5D-9477-BB6327650B76}"/>
              </a:ext>
            </a:extLst>
          </p:cNvPr>
          <p:cNvCxnSpPr/>
          <p:nvPr/>
        </p:nvCxnSpPr>
        <p:spPr>
          <a:xfrm>
            <a:off x="102636" y="1275155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0893889-66B3-40BD-87A8-193090C8417F}"/>
              </a:ext>
            </a:extLst>
          </p:cNvPr>
          <p:cNvCxnSpPr>
            <a:cxnSpLocks/>
          </p:cNvCxnSpPr>
          <p:nvPr/>
        </p:nvCxnSpPr>
        <p:spPr>
          <a:xfrm>
            <a:off x="111967" y="1522066"/>
            <a:ext cx="12080033" cy="4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CD2FC5-2019-499B-9863-7011197FAC30}"/>
              </a:ext>
            </a:extLst>
          </p:cNvPr>
          <p:cNvSpPr txBox="1"/>
          <p:nvPr/>
        </p:nvSpPr>
        <p:spPr>
          <a:xfrm>
            <a:off x="643812" y="340483"/>
            <a:ext cx="1154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				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34AF1-5E1C-420A-ABA1-5BEAB801E5EF}"/>
              </a:ext>
            </a:extLst>
          </p:cNvPr>
          <p:cNvSpPr txBox="1"/>
          <p:nvPr/>
        </p:nvSpPr>
        <p:spPr>
          <a:xfrm>
            <a:off x="4142792" y="1028245"/>
            <a:ext cx="1066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ная  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BA9312F-2A14-4093-BD00-5F00D30CC5CA}"/>
              </a:ext>
            </a:extLst>
          </p:cNvPr>
          <p:cNvCxnSpPr/>
          <p:nvPr/>
        </p:nvCxnSpPr>
        <p:spPr>
          <a:xfrm>
            <a:off x="11028784" y="0"/>
            <a:ext cx="74645" cy="685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535F29-3428-46EC-AC2C-631E425310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0" y="2194588"/>
            <a:ext cx="740035" cy="4161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8B8FA8-DBED-4297-A70E-CC1D099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645754" y="2186913"/>
            <a:ext cx="740035" cy="41618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27DFF5A-FE03-4BC8-8763-D7AFB7A0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1385789" y="2186913"/>
            <a:ext cx="740035" cy="4161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646CDA8-809D-449C-9027-647FA2CAC4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124366" y="2186913"/>
            <a:ext cx="740035" cy="41618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1C163D-BD5B-481C-9ED4-647CEB8D2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862943" y="2186913"/>
            <a:ext cx="740035" cy="4161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EF40859-D3E4-482B-8EE9-42C61FB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3495675" y="2194588"/>
            <a:ext cx="740035" cy="416184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94C5FAE7-DE0C-4F3E-80A9-7F0DD69C37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1" t="23572" r="11480" b="58877"/>
          <a:stretch/>
        </p:blipFill>
        <p:spPr bwMode="auto">
          <a:xfrm>
            <a:off x="5156525" y="1728806"/>
            <a:ext cx="1424083" cy="13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D9B493BB-F47B-44C4-857B-E3AE8D858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0919" r="55561" b="56632"/>
          <a:stretch/>
        </p:blipFill>
        <p:spPr bwMode="auto">
          <a:xfrm>
            <a:off x="7239876" y="1590946"/>
            <a:ext cx="3280873" cy="166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812AFB4-63DD-4150-AA93-E132C6C4DCD9}"/>
              </a:ext>
            </a:extLst>
          </p:cNvPr>
          <p:cNvCxnSpPr/>
          <p:nvPr/>
        </p:nvCxnSpPr>
        <p:spPr>
          <a:xfrm>
            <a:off x="102636" y="2186913"/>
            <a:ext cx="12089364" cy="767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CBDBE456-9910-4A16-9E88-24FB58553FC7}"/>
              </a:ext>
            </a:extLst>
          </p:cNvPr>
          <p:cNvCxnSpPr/>
          <p:nvPr/>
        </p:nvCxnSpPr>
        <p:spPr>
          <a:xfrm>
            <a:off x="111967" y="2548518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E0FB3FF2-4277-4CA5-B76D-F75F804AC3F9}"/>
              </a:ext>
            </a:extLst>
          </p:cNvPr>
          <p:cNvCxnSpPr/>
          <p:nvPr/>
        </p:nvCxnSpPr>
        <p:spPr>
          <a:xfrm flipV="1">
            <a:off x="5635690" y="2286000"/>
            <a:ext cx="111967" cy="149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C469C37-5D37-4386-8A7C-60B1BE41809F}"/>
              </a:ext>
            </a:extLst>
          </p:cNvPr>
          <p:cNvCxnSpPr/>
          <p:nvPr/>
        </p:nvCxnSpPr>
        <p:spPr>
          <a:xfrm flipV="1">
            <a:off x="7707086" y="2286000"/>
            <a:ext cx="186612" cy="149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207D2E82-2CD8-4C4A-A335-85AEE6C872B6}"/>
              </a:ext>
            </a:extLst>
          </p:cNvPr>
          <p:cNvCxnSpPr/>
          <p:nvPr/>
        </p:nvCxnSpPr>
        <p:spPr>
          <a:xfrm flipV="1">
            <a:off x="9367935" y="2286000"/>
            <a:ext cx="167951" cy="149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38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12FEB4-C40F-4FB7-95B6-A0E8B961B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E3A841-08B0-4F92-8B24-12BCD1CD27F6}"/>
              </a:ext>
            </a:extLst>
          </p:cNvPr>
          <p:cNvSpPr txBox="1"/>
          <p:nvPr/>
        </p:nvSpPr>
        <p:spPr>
          <a:xfrm>
            <a:off x="6448425" y="1096103"/>
            <a:ext cx="5509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Cambria" panose="02040503050406030204" pitchFamily="18" charset="0"/>
              </a:rPr>
              <a:t>Что надо знать</a:t>
            </a:r>
          </a:p>
          <a:p>
            <a:pPr algn="ctr"/>
            <a:r>
              <a:rPr lang="ru-RU" sz="3600" b="1" i="1" dirty="0">
                <a:latin typeface="Cambria" panose="02040503050406030204" pitchFamily="18" charset="0"/>
              </a:rPr>
              <a:t>о написании слов</a:t>
            </a:r>
          </a:p>
          <a:p>
            <a:pPr algn="ctr"/>
            <a:r>
              <a:rPr lang="ru-RU" sz="3600" b="1" i="1" dirty="0">
                <a:latin typeface="Cambria" panose="02040503050406030204" pitchFamily="18" charset="0"/>
              </a:rPr>
              <a:t>с буквосочетаниями</a:t>
            </a:r>
          </a:p>
          <a:p>
            <a:pPr algn="ctr"/>
            <a:r>
              <a:rPr lang="ru-RU" sz="3600" b="1" i="1" dirty="0" err="1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  <a:r>
              <a:rPr lang="ru-RU" sz="3600" b="1" i="1" dirty="0">
                <a:solidFill>
                  <a:srgbClr val="00B050"/>
                </a:solidFill>
                <a:latin typeface="Cambria" panose="02040503050406030204" pitchFamily="18" charset="0"/>
              </a:rPr>
              <a:t>, </a:t>
            </a:r>
            <a:r>
              <a:rPr lang="ru-RU" sz="3600" b="1" i="1" dirty="0" err="1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3600" b="1" i="1" dirty="0">
                <a:solidFill>
                  <a:srgbClr val="00B050"/>
                </a:solidFill>
                <a:latin typeface="Cambria" panose="02040503050406030204" pitchFamily="18" charset="0"/>
              </a:rPr>
              <a:t>, </a:t>
            </a:r>
            <a:r>
              <a:rPr lang="ru-RU" sz="3600" b="1" i="1" dirty="0" err="1">
                <a:solidFill>
                  <a:srgbClr val="00B050"/>
                </a:solidFill>
                <a:latin typeface="Cambria" panose="02040503050406030204" pitchFamily="18" charset="0"/>
              </a:rPr>
              <a:t>чт</a:t>
            </a:r>
            <a:r>
              <a:rPr lang="ru-RU" sz="3600" b="1" i="1" dirty="0">
                <a:solidFill>
                  <a:srgbClr val="00B050"/>
                </a:solidFill>
                <a:latin typeface="Cambria" panose="02040503050406030204" pitchFamily="18" charset="0"/>
              </a:rPr>
              <a:t> </a:t>
            </a:r>
            <a:r>
              <a:rPr lang="ru-RU" sz="3600" b="1" i="1" dirty="0">
                <a:latin typeface="Cambria" panose="02040503050406030204" pitchFamily="18" charset="0"/>
              </a:rPr>
              <a:t>?</a:t>
            </a:r>
            <a:endParaRPr lang="ru-RU" sz="3600" b="1" i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C0A3D1-9FE8-44D8-ADE7-5AEEDEE85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-367665"/>
            <a:ext cx="586232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1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3C6595-EB39-4CA9-BB26-DE9CFAD51942}"/>
              </a:ext>
            </a:extLst>
          </p:cNvPr>
          <p:cNvCxnSpPr/>
          <p:nvPr/>
        </p:nvCxnSpPr>
        <p:spPr>
          <a:xfrm>
            <a:off x="102636" y="513182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4082A1-2908-4DA1-8949-C521D76FE893}"/>
              </a:ext>
            </a:extLst>
          </p:cNvPr>
          <p:cNvCxnSpPr/>
          <p:nvPr/>
        </p:nvCxnSpPr>
        <p:spPr>
          <a:xfrm>
            <a:off x="111967" y="802433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EB5FC09-4CF4-4D5D-9477-BB6327650B76}"/>
              </a:ext>
            </a:extLst>
          </p:cNvPr>
          <p:cNvCxnSpPr/>
          <p:nvPr/>
        </p:nvCxnSpPr>
        <p:spPr>
          <a:xfrm>
            <a:off x="102636" y="1275155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0893889-66B3-40BD-87A8-193090C8417F}"/>
              </a:ext>
            </a:extLst>
          </p:cNvPr>
          <p:cNvCxnSpPr>
            <a:cxnSpLocks/>
          </p:cNvCxnSpPr>
          <p:nvPr/>
        </p:nvCxnSpPr>
        <p:spPr>
          <a:xfrm>
            <a:off x="111967" y="1522066"/>
            <a:ext cx="12080033" cy="4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CD2FC5-2019-499B-9863-7011197FAC30}"/>
              </a:ext>
            </a:extLst>
          </p:cNvPr>
          <p:cNvSpPr txBox="1"/>
          <p:nvPr/>
        </p:nvSpPr>
        <p:spPr>
          <a:xfrm>
            <a:off x="643812" y="340483"/>
            <a:ext cx="1154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				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34AF1-5E1C-420A-ABA1-5BEAB801E5EF}"/>
              </a:ext>
            </a:extLst>
          </p:cNvPr>
          <p:cNvSpPr txBox="1"/>
          <p:nvPr/>
        </p:nvSpPr>
        <p:spPr>
          <a:xfrm>
            <a:off x="4142792" y="1028245"/>
            <a:ext cx="1066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ная  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BA9312F-2A14-4093-BD00-5F00D30CC5CA}"/>
              </a:ext>
            </a:extLst>
          </p:cNvPr>
          <p:cNvCxnSpPr/>
          <p:nvPr/>
        </p:nvCxnSpPr>
        <p:spPr>
          <a:xfrm>
            <a:off x="11028784" y="0"/>
            <a:ext cx="74645" cy="685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535F29-3428-46EC-AC2C-631E425310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0" y="2194588"/>
            <a:ext cx="740035" cy="4161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8B8FA8-DBED-4297-A70E-CC1D099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645754" y="2186913"/>
            <a:ext cx="740035" cy="41618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27DFF5A-FE03-4BC8-8763-D7AFB7A0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1385789" y="2186913"/>
            <a:ext cx="740035" cy="4161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646CDA8-809D-449C-9027-647FA2CAC4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124366" y="2186913"/>
            <a:ext cx="740035" cy="41618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1C163D-BD5B-481C-9ED4-647CEB8D2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862943" y="2186913"/>
            <a:ext cx="740035" cy="4161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EF40859-D3E4-482B-8EE9-42C61FB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3495675" y="2194588"/>
            <a:ext cx="740035" cy="416184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94C5FAE7-DE0C-4F3E-80A9-7F0DD69C37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1" t="23572" r="11480" b="58877"/>
          <a:stretch/>
        </p:blipFill>
        <p:spPr bwMode="auto">
          <a:xfrm>
            <a:off x="5156525" y="1728806"/>
            <a:ext cx="1424083" cy="13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D9B493BB-F47B-44C4-857B-E3AE8D858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0919" r="55561" b="56632"/>
          <a:stretch/>
        </p:blipFill>
        <p:spPr bwMode="auto">
          <a:xfrm>
            <a:off x="7239876" y="1590946"/>
            <a:ext cx="3280873" cy="166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812AFB4-63DD-4150-AA93-E132C6C4DCD9}"/>
              </a:ext>
            </a:extLst>
          </p:cNvPr>
          <p:cNvCxnSpPr/>
          <p:nvPr/>
        </p:nvCxnSpPr>
        <p:spPr>
          <a:xfrm>
            <a:off x="102636" y="2186913"/>
            <a:ext cx="12089364" cy="767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CBDBE456-9910-4A16-9E88-24FB58553FC7}"/>
              </a:ext>
            </a:extLst>
          </p:cNvPr>
          <p:cNvCxnSpPr/>
          <p:nvPr/>
        </p:nvCxnSpPr>
        <p:spPr>
          <a:xfrm>
            <a:off x="102636" y="2524125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E468816-92ED-4320-BA1C-F1C8E7DEB5EE}"/>
              </a:ext>
            </a:extLst>
          </p:cNvPr>
          <p:cNvSpPr txBox="1"/>
          <p:nvPr/>
        </p:nvSpPr>
        <p:spPr>
          <a:xfrm>
            <a:off x="5156525" y="2925608"/>
            <a:ext cx="258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Упр.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9D993FF-5F39-4141-80F1-E21B2C498C0F}"/>
              </a:ext>
            </a:extLst>
          </p:cNvPr>
          <p:cNvCxnSpPr>
            <a:cxnSpLocks/>
          </p:cNvCxnSpPr>
          <p:nvPr/>
        </p:nvCxnSpPr>
        <p:spPr>
          <a:xfrm>
            <a:off x="111967" y="3130191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BB6287A-62A5-4D00-B049-9D58F7BBEFFA}"/>
              </a:ext>
            </a:extLst>
          </p:cNvPr>
          <p:cNvCxnSpPr>
            <a:cxnSpLocks/>
          </p:cNvCxnSpPr>
          <p:nvPr/>
        </p:nvCxnSpPr>
        <p:spPr>
          <a:xfrm flipV="1">
            <a:off x="102636" y="3392268"/>
            <a:ext cx="12089364" cy="177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898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3C6595-EB39-4CA9-BB26-DE9CFAD51942}"/>
              </a:ext>
            </a:extLst>
          </p:cNvPr>
          <p:cNvCxnSpPr/>
          <p:nvPr/>
        </p:nvCxnSpPr>
        <p:spPr>
          <a:xfrm>
            <a:off x="102636" y="513182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4082A1-2908-4DA1-8949-C521D76FE893}"/>
              </a:ext>
            </a:extLst>
          </p:cNvPr>
          <p:cNvCxnSpPr/>
          <p:nvPr/>
        </p:nvCxnSpPr>
        <p:spPr>
          <a:xfrm>
            <a:off x="111967" y="802433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EB5FC09-4CF4-4D5D-9477-BB6327650B76}"/>
              </a:ext>
            </a:extLst>
          </p:cNvPr>
          <p:cNvCxnSpPr/>
          <p:nvPr/>
        </p:nvCxnSpPr>
        <p:spPr>
          <a:xfrm>
            <a:off x="102636" y="1275155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0893889-66B3-40BD-87A8-193090C8417F}"/>
              </a:ext>
            </a:extLst>
          </p:cNvPr>
          <p:cNvCxnSpPr>
            <a:cxnSpLocks/>
          </p:cNvCxnSpPr>
          <p:nvPr/>
        </p:nvCxnSpPr>
        <p:spPr>
          <a:xfrm>
            <a:off x="111967" y="1522066"/>
            <a:ext cx="12080033" cy="4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CD2FC5-2019-499B-9863-7011197FAC30}"/>
              </a:ext>
            </a:extLst>
          </p:cNvPr>
          <p:cNvSpPr txBox="1"/>
          <p:nvPr/>
        </p:nvSpPr>
        <p:spPr>
          <a:xfrm>
            <a:off x="643812" y="340483"/>
            <a:ext cx="1154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				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34AF1-5E1C-420A-ABA1-5BEAB801E5EF}"/>
              </a:ext>
            </a:extLst>
          </p:cNvPr>
          <p:cNvSpPr txBox="1"/>
          <p:nvPr/>
        </p:nvSpPr>
        <p:spPr>
          <a:xfrm>
            <a:off x="4142792" y="1028245"/>
            <a:ext cx="1066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ная  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BA9312F-2A14-4093-BD00-5F00D30CC5CA}"/>
              </a:ext>
            </a:extLst>
          </p:cNvPr>
          <p:cNvCxnSpPr/>
          <p:nvPr/>
        </p:nvCxnSpPr>
        <p:spPr>
          <a:xfrm>
            <a:off x="11028784" y="0"/>
            <a:ext cx="74645" cy="685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535F29-3428-46EC-AC2C-631E425310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0" y="2194588"/>
            <a:ext cx="740035" cy="4161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8B8FA8-DBED-4297-A70E-CC1D099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645754" y="2186913"/>
            <a:ext cx="740035" cy="41618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27DFF5A-FE03-4BC8-8763-D7AFB7A0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1385789" y="2186913"/>
            <a:ext cx="740035" cy="4161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646CDA8-809D-449C-9027-647FA2CAC4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124366" y="2186913"/>
            <a:ext cx="740035" cy="41618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1C163D-BD5B-481C-9ED4-647CEB8D2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862943" y="2186913"/>
            <a:ext cx="740035" cy="4161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EF40859-D3E4-482B-8EE9-42C61FB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3495675" y="2194588"/>
            <a:ext cx="740035" cy="416184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94C5FAE7-DE0C-4F3E-80A9-7F0DD69C37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1" t="23572" r="11480" b="58877"/>
          <a:stretch/>
        </p:blipFill>
        <p:spPr bwMode="auto">
          <a:xfrm>
            <a:off x="5156525" y="1728806"/>
            <a:ext cx="1424083" cy="13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D9B493BB-F47B-44C4-857B-E3AE8D858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0919" r="55561" b="56632"/>
          <a:stretch/>
        </p:blipFill>
        <p:spPr bwMode="auto">
          <a:xfrm>
            <a:off x="7239876" y="1590946"/>
            <a:ext cx="3280873" cy="166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812AFB4-63DD-4150-AA93-E132C6C4DCD9}"/>
              </a:ext>
            </a:extLst>
          </p:cNvPr>
          <p:cNvCxnSpPr/>
          <p:nvPr/>
        </p:nvCxnSpPr>
        <p:spPr>
          <a:xfrm>
            <a:off x="102636" y="2186913"/>
            <a:ext cx="12089364" cy="767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CBDBE456-9910-4A16-9E88-24FB58553FC7}"/>
              </a:ext>
            </a:extLst>
          </p:cNvPr>
          <p:cNvCxnSpPr/>
          <p:nvPr/>
        </p:nvCxnSpPr>
        <p:spPr>
          <a:xfrm>
            <a:off x="102636" y="2524125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E468816-92ED-4320-BA1C-F1C8E7DEB5EE}"/>
              </a:ext>
            </a:extLst>
          </p:cNvPr>
          <p:cNvSpPr txBox="1"/>
          <p:nvPr/>
        </p:nvSpPr>
        <p:spPr>
          <a:xfrm>
            <a:off x="5156525" y="2925608"/>
            <a:ext cx="258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Упр.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9D993FF-5F39-4141-80F1-E21B2C498C0F}"/>
              </a:ext>
            </a:extLst>
          </p:cNvPr>
          <p:cNvCxnSpPr>
            <a:cxnSpLocks/>
          </p:cNvCxnSpPr>
          <p:nvPr/>
        </p:nvCxnSpPr>
        <p:spPr>
          <a:xfrm>
            <a:off x="111967" y="3130191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BB6287A-62A5-4D00-B049-9D58F7BBEFFA}"/>
              </a:ext>
            </a:extLst>
          </p:cNvPr>
          <p:cNvCxnSpPr>
            <a:cxnSpLocks/>
          </p:cNvCxnSpPr>
          <p:nvPr/>
        </p:nvCxnSpPr>
        <p:spPr>
          <a:xfrm flipV="1">
            <a:off x="102636" y="3392268"/>
            <a:ext cx="12089364" cy="177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040FFC5-2EF7-4A25-8BF2-84BF114CE82A}"/>
              </a:ext>
            </a:extLst>
          </p:cNvPr>
          <p:cNvSpPr txBox="1"/>
          <p:nvPr/>
        </p:nvSpPr>
        <p:spPr>
          <a:xfrm>
            <a:off x="102636" y="3984171"/>
            <a:ext cx="1092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овый, ре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моло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ый, стро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ая.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749C174-F825-4AE6-91F0-7B8FE3F09F44}"/>
              </a:ext>
            </a:extLst>
          </p:cNvPr>
          <p:cNvCxnSpPr>
            <a:cxnSpLocks/>
          </p:cNvCxnSpPr>
          <p:nvPr/>
        </p:nvCxnSpPr>
        <p:spPr>
          <a:xfrm>
            <a:off x="27991" y="4146132"/>
            <a:ext cx="12173340" cy="712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2101864B-9674-4136-8149-E678DCAF703D}"/>
              </a:ext>
            </a:extLst>
          </p:cNvPr>
          <p:cNvCxnSpPr>
            <a:cxnSpLocks/>
          </p:cNvCxnSpPr>
          <p:nvPr/>
        </p:nvCxnSpPr>
        <p:spPr>
          <a:xfrm>
            <a:off x="-17107" y="4408670"/>
            <a:ext cx="12106471" cy="80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0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3C6595-EB39-4CA9-BB26-DE9CFAD51942}"/>
              </a:ext>
            </a:extLst>
          </p:cNvPr>
          <p:cNvCxnSpPr/>
          <p:nvPr/>
        </p:nvCxnSpPr>
        <p:spPr>
          <a:xfrm>
            <a:off x="102636" y="513182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4082A1-2908-4DA1-8949-C521D76FE893}"/>
              </a:ext>
            </a:extLst>
          </p:cNvPr>
          <p:cNvCxnSpPr/>
          <p:nvPr/>
        </p:nvCxnSpPr>
        <p:spPr>
          <a:xfrm>
            <a:off x="111967" y="802433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EB5FC09-4CF4-4D5D-9477-BB6327650B76}"/>
              </a:ext>
            </a:extLst>
          </p:cNvPr>
          <p:cNvCxnSpPr/>
          <p:nvPr/>
        </p:nvCxnSpPr>
        <p:spPr>
          <a:xfrm>
            <a:off x="102636" y="1275155"/>
            <a:ext cx="11915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0893889-66B3-40BD-87A8-193090C8417F}"/>
              </a:ext>
            </a:extLst>
          </p:cNvPr>
          <p:cNvCxnSpPr>
            <a:cxnSpLocks/>
          </p:cNvCxnSpPr>
          <p:nvPr/>
        </p:nvCxnSpPr>
        <p:spPr>
          <a:xfrm>
            <a:off x="111967" y="1522066"/>
            <a:ext cx="12080033" cy="470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CD2FC5-2019-499B-9863-7011197FAC30}"/>
              </a:ext>
            </a:extLst>
          </p:cNvPr>
          <p:cNvSpPr txBox="1"/>
          <p:nvPr/>
        </p:nvSpPr>
        <p:spPr>
          <a:xfrm>
            <a:off x="643812" y="340483"/>
            <a:ext cx="1154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				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34AF1-5E1C-420A-ABA1-5BEAB801E5EF}"/>
              </a:ext>
            </a:extLst>
          </p:cNvPr>
          <p:cNvSpPr txBox="1"/>
          <p:nvPr/>
        </p:nvSpPr>
        <p:spPr>
          <a:xfrm>
            <a:off x="4142792" y="1028245"/>
            <a:ext cx="1066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ная  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BA9312F-2A14-4093-BD00-5F00D30CC5CA}"/>
              </a:ext>
            </a:extLst>
          </p:cNvPr>
          <p:cNvCxnSpPr/>
          <p:nvPr/>
        </p:nvCxnSpPr>
        <p:spPr>
          <a:xfrm>
            <a:off x="11028784" y="0"/>
            <a:ext cx="74645" cy="685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535F29-3428-46EC-AC2C-631E425310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0" y="2194588"/>
            <a:ext cx="740035" cy="4161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8B8FA8-DBED-4297-A70E-CC1D099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645754" y="2186913"/>
            <a:ext cx="740035" cy="41618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27DFF5A-FE03-4BC8-8763-D7AFB7A0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1385789" y="2186913"/>
            <a:ext cx="740035" cy="4161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646CDA8-809D-449C-9027-647FA2CAC4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124366" y="2186913"/>
            <a:ext cx="740035" cy="41618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1C163D-BD5B-481C-9ED4-647CEB8D23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2862943" y="2186913"/>
            <a:ext cx="740035" cy="41618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EF40859-D3E4-482B-8EE9-42C61FBE1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0" t="10884" r="39227" b="78916"/>
          <a:stretch/>
        </p:blipFill>
        <p:spPr>
          <a:xfrm>
            <a:off x="3495675" y="2194588"/>
            <a:ext cx="740035" cy="416184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94C5FAE7-DE0C-4F3E-80A9-7F0DD69C37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1" t="23572" r="11480" b="58877"/>
          <a:stretch/>
        </p:blipFill>
        <p:spPr bwMode="auto">
          <a:xfrm>
            <a:off x="5156525" y="1728806"/>
            <a:ext cx="1424083" cy="134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D9B493BB-F47B-44C4-857B-E3AE8D858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0919" r="55561" b="56632"/>
          <a:stretch/>
        </p:blipFill>
        <p:spPr bwMode="auto">
          <a:xfrm>
            <a:off x="7239876" y="1590946"/>
            <a:ext cx="3280873" cy="166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812AFB4-63DD-4150-AA93-E132C6C4DCD9}"/>
              </a:ext>
            </a:extLst>
          </p:cNvPr>
          <p:cNvCxnSpPr/>
          <p:nvPr/>
        </p:nvCxnSpPr>
        <p:spPr>
          <a:xfrm>
            <a:off x="102636" y="2186913"/>
            <a:ext cx="12089364" cy="767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CBDBE456-9910-4A16-9E88-24FB58553FC7}"/>
              </a:ext>
            </a:extLst>
          </p:cNvPr>
          <p:cNvCxnSpPr/>
          <p:nvPr/>
        </p:nvCxnSpPr>
        <p:spPr>
          <a:xfrm>
            <a:off x="102636" y="2524125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E468816-92ED-4320-BA1C-F1C8E7DEB5EE}"/>
              </a:ext>
            </a:extLst>
          </p:cNvPr>
          <p:cNvSpPr txBox="1"/>
          <p:nvPr/>
        </p:nvSpPr>
        <p:spPr>
          <a:xfrm>
            <a:off x="5156525" y="2925608"/>
            <a:ext cx="258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Упр.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9D993FF-5F39-4141-80F1-E21B2C498C0F}"/>
              </a:ext>
            </a:extLst>
          </p:cNvPr>
          <p:cNvCxnSpPr>
            <a:cxnSpLocks/>
          </p:cNvCxnSpPr>
          <p:nvPr/>
        </p:nvCxnSpPr>
        <p:spPr>
          <a:xfrm>
            <a:off x="111967" y="3130191"/>
            <a:ext cx="120893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BB6287A-62A5-4D00-B049-9D58F7BBEFFA}"/>
              </a:ext>
            </a:extLst>
          </p:cNvPr>
          <p:cNvCxnSpPr>
            <a:cxnSpLocks/>
          </p:cNvCxnSpPr>
          <p:nvPr/>
        </p:nvCxnSpPr>
        <p:spPr>
          <a:xfrm flipV="1">
            <a:off x="102636" y="3392268"/>
            <a:ext cx="12089364" cy="177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040FFC5-2EF7-4A25-8BF2-84BF114CE82A}"/>
              </a:ext>
            </a:extLst>
          </p:cNvPr>
          <p:cNvSpPr txBox="1"/>
          <p:nvPr/>
        </p:nvSpPr>
        <p:spPr>
          <a:xfrm>
            <a:off x="102636" y="3984171"/>
            <a:ext cx="1092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овый, ре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моло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ый, стро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ая.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749C174-F825-4AE6-91F0-7B8FE3F09F44}"/>
              </a:ext>
            </a:extLst>
          </p:cNvPr>
          <p:cNvCxnSpPr>
            <a:cxnSpLocks/>
          </p:cNvCxnSpPr>
          <p:nvPr/>
        </p:nvCxnSpPr>
        <p:spPr>
          <a:xfrm>
            <a:off x="27991" y="4164369"/>
            <a:ext cx="12173340" cy="712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2101864B-9674-4136-8149-E678DCAF703D}"/>
              </a:ext>
            </a:extLst>
          </p:cNvPr>
          <p:cNvCxnSpPr>
            <a:cxnSpLocks/>
          </p:cNvCxnSpPr>
          <p:nvPr/>
        </p:nvCxnSpPr>
        <p:spPr>
          <a:xfrm>
            <a:off x="-17107" y="4408670"/>
            <a:ext cx="12106471" cy="80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2064DEF-2342-432F-89DC-34672D605EBE}"/>
              </a:ext>
            </a:extLst>
          </p:cNvPr>
          <p:cNvSpPr txBox="1"/>
          <p:nvPr/>
        </p:nvSpPr>
        <p:spPr>
          <a:xfrm>
            <a:off x="37322" y="4763944"/>
            <a:ext cx="1092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а, ре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а, моло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о, пти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а, стро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CE8A6792-20FC-4B8E-9C62-6434E2A2CB2A}"/>
              </a:ext>
            </a:extLst>
          </p:cNvPr>
          <p:cNvCxnSpPr>
            <a:cxnSpLocks/>
          </p:cNvCxnSpPr>
          <p:nvPr/>
        </p:nvCxnSpPr>
        <p:spPr>
          <a:xfrm flipV="1">
            <a:off x="37322" y="4981178"/>
            <a:ext cx="1216400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49B5B6B4-3EF0-4F50-AE2C-BC1C60B1AC7A}"/>
              </a:ext>
            </a:extLst>
          </p:cNvPr>
          <p:cNvCxnSpPr/>
          <p:nvPr/>
        </p:nvCxnSpPr>
        <p:spPr>
          <a:xfrm>
            <a:off x="37322" y="5233293"/>
            <a:ext cx="12164009" cy="337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26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12FEB4-C40F-4FB7-95B6-A0E8B961B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E3A841-08B0-4F92-8B24-12BCD1CD27F6}"/>
              </a:ext>
            </a:extLst>
          </p:cNvPr>
          <p:cNvSpPr txBox="1"/>
          <p:nvPr/>
        </p:nvSpPr>
        <p:spPr>
          <a:xfrm>
            <a:off x="6434772" y="247017"/>
            <a:ext cx="55098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Ве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ый, со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ый и</a:t>
            </a:r>
            <a:r>
              <a:rPr lang="ru-RU" sz="2000" b="1" i="1" dirty="0">
                <a:latin typeface="Cambria" panose="02040503050406030204" pitchFamily="18" charset="0"/>
              </a:rPr>
              <a:t> </a:t>
            </a:r>
            <a:r>
              <a:rPr lang="ru-RU" sz="2800" b="1" i="1" dirty="0">
                <a:latin typeface="Cambria" panose="02040503050406030204" pitchFamily="18" charset="0"/>
              </a:rPr>
              <a:t>ре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ой,</a:t>
            </a:r>
          </a:p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Ко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  <a:r>
              <a:rPr lang="ru-RU" sz="2800" b="1" i="1" dirty="0">
                <a:latin typeface="Cambria" panose="02040503050406030204" pitchFamily="18" charset="0"/>
              </a:rPr>
              <a:t>и, бо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  <a:r>
              <a:rPr lang="ru-RU" sz="2800" b="1" i="1" dirty="0">
                <a:latin typeface="Cambria" panose="02040503050406030204" pitchFamily="18" charset="0"/>
              </a:rPr>
              <a:t>и и му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ой,</a:t>
            </a:r>
          </a:p>
          <a:p>
            <a:pPr algn="ctr"/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Чт</a:t>
            </a:r>
            <a:r>
              <a:rPr lang="ru-RU" sz="2800" b="1" i="1" dirty="0">
                <a:latin typeface="Cambria" panose="02040503050406030204" pitchFamily="18" charset="0"/>
              </a:rPr>
              <a:t>о и 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чт</a:t>
            </a:r>
            <a:r>
              <a:rPr lang="ru-RU" sz="2800" b="1" i="1" dirty="0">
                <a:latin typeface="Cambria" panose="02040503050406030204" pitchFamily="18" charset="0"/>
              </a:rPr>
              <a:t>обы, и стро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ой,</a:t>
            </a:r>
          </a:p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Ту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  <a:r>
              <a:rPr lang="ru-RU" sz="2800" b="1" i="1" dirty="0">
                <a:latin typeface="Cambria" panose="02040503050406030204" pitchFamily="18" charset="0"/>
              </a:rPr>
              <a:t>а, лампо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  <a:r>
              <a:rPr lang="ru-RU" sz="2800" b="1" i="1" dirty="0">
                <a:latin typeface="Cambria" panose="02040503050406030204" pitchFamily="18" charset="0"/>
              </a:rPr>
              <a:t>а, но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ой…</a:t>
            </a:r>
          </a:p>
          <a:p>
            <a:pPr algn="ctr"/>
            <a:endParaRPr lang="ru-RU" sz="2800" b="1" i="1" dirty="0">
              <a:latin typeface="Cambria" panose="02040503050406030204" pitchFamily="18" charset="0"/>
            </a:endParaRPr>
          </a:p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Есть в словах 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ЧТ</a:t>
            </a:r>
            <a:r>
              <a:rPr lang="ru-RU" sz="2800" b="1" i="1" dirty="0">
                <a:latin typeface="Cambria" panose="02040503050406030204" pitchFamily="18" charset="0"/>
              </a:rPr>
              <a:t>, 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ЧН</a:t>
            </a:r>
            <a:r>
              <a:rPr lang="ru-RU" sz="2800" b="1" i="1" dirty="0">
                <a:latin typeface="Cambria" panose="02040503050406030204" pitchFamily="18" charset="0"/>
              </a:rPr>
              <a:t>, </a:t>
            </a:r>
            <a:r>
              <a:rPr lang="ru-RU" sz="2800" b="1" i="1" dirty="0">
                <a:solidFill>
                  <a:srgbClr val="00B050"/>
                </a:solidFill>
                <a:latin typeface="Cambria" panose="02040503050406030204" pitchFamily="18" charset="0"/>
              </a:rPr>
              <a:t>ЧК</a:t>
            </a:r>
          </a:p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Ь не пишем никогда!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C0A3D1-9FE8-44D8-ADE7-5AEEDEE85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-367665"/>
            <a:ext cx="586232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348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140</Words>
  <Application>Microsoft Office PowerPoint</Application>
  <PresentationFormat>Широкоэкранный</PresentationFormat>
  <Paragraphs>30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33</cp:revision>
  <dcterms:created xsi:type="dcterms:W3CDTF">2023-11-03T08:08:13Z</dcterms:created>
  <dcterms:modified xsi:type="dcterms:W3CDTF">2024-05-21T14:26:50Z</dcterms:modified>
</cp:coreProperties>
</file>