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1" r:id="rId1"/>
  </p:sldMasterIdLst>
  <p:sldIdLst>
    <p:sldId id="284" r:id="rId2"/>
    <p:sldId id="264" r:id="rId3"/>
    <p:sldId id="265" r:id="rId4"/>
    <p:sldId id="285" r:id="rId5"/>
    <p:sldId id="288" r:id="rId6"/>
    <p:sldId id="257" r:id="rId7"/>
    <p:sldId id="320" r:id="rId8"/>
    <p:sldId id="262" r:id="rId9"/>
    <p:sldId id="290" r:id="rId10"/>
    <p:sldId id="291" r:id="rId11"/>
    <p:sldId id="292" r:id="rId12"/>
    <p:sldId id="296" r:id="rId13"/>
    <p:sldId id="300" r:id="rId14"/>
    <p:sldId id="307" r:id="rId15"/>
    <p:sldId id="310" r:id="rId16"/>
    <p:sldId id="317" r:id="rId17"/>
    <p:sldId id="277" r:id="rId18"/>
    <p:sldId id="278" r:id="rId19"/>
    <p:sldId id="312" r:id="rId20"/>
    <p:sldId id="315" r:id="rId21"/>
    <p:sldId id="269" r:id="rId22"/>
    <p:sldId id="268" r:id="rId23"/>
    <p:sldId id="267" r:id="rId24"/>
    <p:sldId id="325" r:id="rId25"/>
    <p:sldId id="326" r:id="rId26"/>
    <p:sldId id="331" r:id="rId27"/>
    <p:sldId id="335" r:id="rId28"/>
    <p:sldId id="339" r:id="rId2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-62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pPr/>
              <a:t>4/19/2023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4893878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4/19/2023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0206599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4/19/2023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35834373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4/19/2023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747104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pPr/>
              <a:t>4/19/2023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4237035923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pPr/>
              <a:t>4/19/2023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918309396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4/19/2023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1149929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4/19/2023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913169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pPr/>
              <a:t>4/19/2023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758685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pPr/>
              <a:t>4/19/2023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465294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pPr/>
              <a:t>4/19/2023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17374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pPr/>
              <a:t>4/19/2023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8875069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4/19/2023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22426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4/19/2023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284206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4/19/2023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38763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4/19/2023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9961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smtClean="0"/>
              <a:pPr/>
              <a:t>4/19/2023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90162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4" r:id="rId13"/>
    <p:sldLayoutId id="2147483685" r:id="rId14"/>
    <p:sldLayoutId id="2147483686" r:id="rId15"/>
    <p:sldLayoutId id="2147483687" r:id="rId16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/>
              <a:t>Eine Reise durch die Bundesrepublik Deutschland</a:t>
            </a:r>
            <a:endParaRPr lang="ru-RU" dirty="0"/>
          </a:p>
        </p:txBody>
      </p:sp>
      <p:pic>
        <p:nvPicPr>
          <p:cNvPr id="4" name="Содержимое 3" descr="deutschland 040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97873" y="2019753"/>
            <a:ext cx="6851968" cy="4567979"/>
          </a:xfr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/>
              <a:t>Das Herz Münchens</a:t>
            </a:r>
            <a:r>
              <a:rPr lang="ru-RU" dirty="0" smtClean="0"/>
              <a:t> – </a:t>
            </a:r>
            <a:r>
              <a:rPr lang="de-DE" dirty="0" smtClean="0"/>
              <a:t>der Marienplatz</a:t>
            </a:r>
            <a:br>
              <a:rPr lang="de-DE" dirty="0" smtClean="0"/>
            </a:br>
            <a:r>
              <a:rPr lang="de-DE" dirty="0" smtClean="0"/>
              <a:t>Die Mariensäule </a:t>
            </a:r>
            <a:endParaRPr lang="ru-RU" dirty="0"/>
          </a:p>
        </p:txBody>
      </p:sp>
      <p:pic>
        <p:nvPicPr>
          <p:cNvPr id="5" name="Содержимое 4" descr="Мюнхен площадь святой Марии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687876" y="2168434"/>
            <a:ext cx="5625368" cy="3592286"/>
          </a:xfrm>
        </p:spPr>
      </p:pic>
      <p:pic>
        <p:nvPicPr>
          <p:cNvPr id="6" name="Содержимое 5" descr="Статуя девы Марии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8049389" y="2142308"/>
            <a:ext cx="2518833" cy="3565662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de-DE" sz="4800" dirty="0" smtClean="0"/>
              <a:t>Die Frauenkirche</a:t>
            </a:r>
            <a:endParaRPr lang="ru-RU" sz="4800" dirty="0"/>
          </a:p>
        </p:txBody>
      </p:sp>
      <p:pic>
        <p:nvPicPr>
          <p:cNvPr id="4" name="Содержимое 3" descr="Мюнхен женская церковь 0403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11234" y="1567543"/>
            <a:ext cx="9966960" cy="4860755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de-DE" dirty="0" smtClean="0"/>
              <a:t>Alte Pinakothek</a:t>
            </a:r>
            <a:br>
              <a:rPr lang="de-DE" dirty="0" smtClean="0"/>
            </a:br>
            <a:r>
              <a:rPr lang="de-DE" dirty="0" smtClean="0"/>
              <a:t>Neue Pinakothek</a:t>
            </a:r>
            <a:br>
              <a:rPr lang="de-DE" dirty="0" smtClean="0"/>
            </a:br>
            <a:endParaRPr lang="ru-RU" dirty="0"/>
          </a:p>
        </p:txBody>
      </p:sp>
      <p:pic>
        <p:nvPicPr>
          <p:cNvPr id="4" name="Содержимое 3" descr="alte_pinakothek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81051" y="1924594"/>
            <a:ext cx="4603205" cy="4384765"/>
          </a:xfrm>
        </p:spPr>
      </p:pic>
      <p:pic>
        <p:nvPicPr>
          <p:cNvPr id="5" name="Рисунок 4" descr="новая пинакотека 040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0880" y="1933304"/>
            <a:ext cx="4572000" cy="433686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/>
              <a:t>Dresden ist eine berühmte Kunst </a:t>
            </a:r>
            <a:r>
              <a:rPr lang="ru-RU" dirty="0" smtClean="0"/>
              <a:t>- </a:t>
            </a:r>
            <a:r>
              <a:rPr lang="de-DE" dirty="0" smtClean="0"/>
              <a:t> und</a:t>
            </a:r>
            <a:r>
              <a:rPr lang="ru-RU" dirty="0" smtClean="0"/>
              <a:t> </a:t>
            </a:r>
            <a:r>
              <a:rPr lang="de-DE" dirty="0" smtClean="0"/>
              <a:t>Kulturstadt</a:t>
            </a:r>
            <a:endParaRPr lang="ru-RU" dirty="0"/>
          </a:p>
        </p:txBody>
      </p:sp>
      <p:pic>
        <p:nvPicPr>
          <p:cNvPr id="5" name="Содержимое 4" descr="Дрезден 0403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672047" y="2024742"/>
            <a:ext cx="5230404" cy="4376057"/>
          </a:xfrm>
        </p:spPr>
      </p:pic>
      <p:pic>
        <p:nvPicPr>
          <p:cNvPr id="8" name="Содержимое 7" descr="27-600x600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498056" y="2086474"/>
            <a:ext cx="4310766" cy="4310766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/>
              <a:t>Verkehrsmuseum</a:t>
            </a:r>
            <a:endParaRPr lang="ru-RU" dirty="0"/>
          </a:p>
        </p:txBody>
      </p:sp>
      <p:pic>
        <p:nvPicPr>
          <p:cNvPr id="5" name="Содержимое 4" descr="Музей транспорта 11.03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580606" y="2090057"/>
            <a:ext cx="5321845" cy="3866606"/>
          </a:xfrm>
        </p:spPr>
      </p:pic>
      <p:pic>
        <p:nvPicPr>
          <p:cNvPr id="6" name="Содержимое 5" descr="Музей транспота11.03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191375" y="2103121"/>
            <a:ext cx="4313238" cy="3827416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/>
              <a:t>Zwinger</a:t>
            </a:r>
            <a:endParaRPr lang="ru-RU" dirty="0"/>
          </a:p>
        </p:txBody>
      </p:sp>
      <p:pic>
        <p:nvPicPr>
          <p:cNvPr id="4" name="Содержимое 3" descr="Дврцово-парковый комплекс 11.0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46811" y="2133599"/>
            <a:ext cx="9483635" cy="4162697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de-DE" sz="4800" dirty="0" smtClean="0"/>
              <a:t>Köln</a:t>
            </a:r>
            <a:endParaRPr lang="ru-RU" sz="4800" dirty="0"/>
          </a:p>
        </p:txBody>
      </p:sp>
      <p:pic>
        <p:nvPicPr>
          <p:cNvPr id="5" name="Содержимое 4" descr="Изображение Кёльна 1703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240971" y="1606732"/>
            <a:ext cx="5225144" cy="4441372"/>
          </a:xfrm>
        </p:spPr>
      </p:pic>
      <p:pic>
        <p:nvPicPr>
          <p:cNvPr id="8" name="Содержимое 7" descr="Карнавал в Кёльне.jpe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727370" y="1606731"/>
            <a:ext cx="5068389" cy="4441371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/>
              <a:t>Der berühmte Kölner Dom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72937" y="1645920"/>
            <a:ext cx="9235439" cy="470028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024756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/>
              <a:t>Das Rathaus mit Glockenspiel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68434" y="1593669"/>
            <a:ext cx="9273046" cy="499878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271240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/>
              <a:t>Köln ist durch das Kölnischwasser bekannt</a:t>
            </a:r>
            <a:endParaRPr lang="ru-RU" dirty="0"/>
          </a:p>
        </p:txBody>
      </p:sp>
      <p:pic>
        <p:nvPicPr>
          <p:cNvPr id="4" name="Содержимое 3" descr="Парфюм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55817" y="2146662"/>
            <a:ext cx="9076100" cy="4188823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/>
              <a:t>Die Bundesrepublik Deutschland</a:t>
            </a:r>
            <a:endParaRPr lang="ru-RU" dirty="0"/>
          </a:p>
        </p:txBody>
      </p:sp>
      <p:pic>
        <p:nvPicPr>
          <p:cNvPr id="6" name="Содержимое 5" descr="карта Германии 040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32366" y="1397725"/>
            <a:ext cx="5525588" cy="5146765"/>
          </a:xfrm>
        </p:spPr>
      </p:pic>
    </p:spTree>
    <p:extLst>
      <p:ext uri="{BB962C8B-B14F-4D97-AF65-F5344CB8AC3E}">
        <p14:creationId xmlns="" xmlns:p14="http://schemas.microsoft.com/office/powerpoint/2010/main" val="7270324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/>
              <a:t>Frankfurt am Main</a:t>
            </a:r>
            <a:endParaRPr lang="ru-RU" dirty="0"/>
          </a:p>
        </p:txBody>
      </p:sp>
      <p:pic>
        <p:nvPicPr>
          <p:cNvPr id="4" name="Содержимое 3" descr="Фракфурт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72491" y="1306286"/>
            <a:ext cx="9784080" cy="5075827"/>
          </a:xfr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/>
              <a:t>Die Hochhäuser</a:t>
            </a:r>
            <a:r>
              <a:rPr lang="ru-RU" dirty="0" smtClean="0"/>
              <a:t>-</a:t>
            </a:r>
            <a:r>
              <a:rPr lang="de-DE" dirty="0" smtClean="0"/>
              <a:t>Die Wolkenkratzer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07623" y="1606731"/>
            <a:ext cx="9470571" cy="468956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306216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smtClean="0"/>
              <a:t>Die Buchmessen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00549" y="2983173"/>
            <a:ext cx="5832143" cy="363599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684" y="2183642"/>
            <a:ext cx="5199797" cy="443552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214726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893" y="337507"/>
            <a:ext cx="8707271" cy="1354816"/>
          </a:xfrm>
        </p:spPr>
        <p:txBody>
          <a:bodyPr>
            <a:normAutofit fontScale="90000"/>
          </a:bodyPr>
          <a:lstStyle/>
          <a:p>
            <a:pPr algn="ctr"/>
            <a:r>
              <a:rPr lang="de-DE" sz="5300" dirty="0" smtClean="0"/>
              <a:t>Das Goethe</a:t>
            </a:r>
            <a:r>
              <a:rPr lang="ru-RU" sz="5300" dirty="0" smtClean="0"/>
              <a:t>-</a:t>
            </a:r>
            <a:r>
              <a:rPr lang="de-DE" sz="5300" dirty="0" smtClean="0"/>
              <a:t>Haus</a:t>
            </a:r>
            <a:br>
              <a:rPr lang="de-DE" sz="5300" dirty="0" smtClean="0"/>
            </a:br>
            <a:r>
              <a:rPr lang="de-DE" dirty="0" smtClean="0"/>
              <a:t/>
            </a:r>
            <a:br>
              <a:rPr lang="de-DE" dirty="0" smtClean="0"/>
            </a:b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/>
            </a:r>
            <a:br>
              <a:rPr lang="de-DE" dirty="0" smtClean="0"/>
            </a:br>
            <a:r>
              <a:rPr lang="de-DE" sz="2800" dirty="0" smtClean="0"/>
              <a:t/>
            </a:r>
            <a:br>
              <a:rPr lang="de-DE" sz="2800" dirty="0" smtClean="0"/>
            </a:br>
            <a:r>
              <a:rPr lang="de-DE" sz="2800" dirty="0"/>
              <a:t/>
            </a:r>
            <a:br>
              <a:rPr lang="de-DE" sz="2800" dirty="0"/>
            </a:br>
            <a:r>
              <a:rPr lang="de-DE" sz="2800" dirty="0" smtClean="0"/>
              <a:t/>
            </a:r>
            <a:br>
              <a:rPr lang="de-DE" sz="2800" dirty="0" smtClean="0"/>
            </a:br>
            <a:r>
              <a:rPr lang="de-DE" sz="2800" dirty="0"/>
              <a:t/>
            </a:r>
            <a:br>
              <a:rPr lang="de-DE" sz="2800" dirty="0"/>
            </a:br>
            <a:r>
              <a:rPr lang="de-DE" sz="2800" dirty="0" smtClean="0"/>
              <a:t/>
            </a:r>
            <a:br>
              <a:rPr lang="de-DE" sz="2800" dirty="0" smtClean="0"/>
            </a:br>
            <a:r>
              <a:rPr lang="de-DE" sz="2800" dirty="0"/>
              <a:t/>
            </a:r>
            <a:br>
              <a:rPr lang="de-DE" sz="2800" dirty="0"/>
            </a:br>
            <a:r>
              <a:rPr lang="de-DE" sz="2800" dirty="0" smtClean="0"/>
              <a:t/>
            </a:r>
            <a:br>
              <a:rPr lang="de-DE" sz="2800" dirty="0" smtClean="0"/>
            </a:br>
            <a:r>
              <a:rPr lang="de-DE" sz="2800" dirty="0"/>
              <a:t/>
            </a:r>
            <a:br>
              <a:rPr lang="de-DE" sz="2800" dirty="0"/>
            </a:br>
            <a:r>
              <a:rPr lang="de-DE" sz="2800" dirty="0" smtClean="0"/>
              <a:t/>
            </a:r>
            <a:br>
              <a:rPr lang="de-DE" sz="2800" dirty="0" smtClean="0"/>
            </a:br>
            <a:r>
              <a:rPr lang="de-DE" sz="2800" dirty="0"/>
              <a:t/>
            </a:r>
            <a:br>
              <a:rPr lang="de-DE" sz="2800" dirty="0"/>
            </a:br>
            <a:r>
              <a:rPr lang="de-DE" sz="2800" dirty="0" smtClean="0"/>
              <a:t/>
            </a:r>
            <a:br>
              <a:rPr lang="de-DE" sz="2800" dirty="0" smtClean="0"/>
            </a:br>
            <a:r>
              <a:rPr lang="de-DE" sz="2800" dirty="0"/>
              <a:t/>
            </a:r>
            <a:br>
              <a:rPr lang="de-DE" sz="2800" dirty="0"/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0621" y="1937982"/>
            <a:ext cx="7683689" cy="424445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2508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37360" y="705394"/>
            <a:ext cx="9627326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4171950" algn="l"/>
              </a:tabLst>
            </a:pPr>
            <a:r>
              <a:rPr lang="de-DE" dirty="0" smtClean="0">
                <a:solidFill>
                  <a:srgbClr val="111115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6600" dirty="0" smtClean="0">
                <a:solidFill>
                  <a:srgbClr val="111115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1. Die Staatsflagge der Bundesrepublik  Deutschland ist …</a:t>
            </a:r>
            <a:r>
              <a:rPr lang="ru-RU" sz="6600" dirty="0" smtClean="0">
                <a:solidFill>
                  <a:srgbClr val="111115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.</a:t>
            </a:r>
            <a:endParaRPr lang="de-DE" sz="6600" dirty="0" smtClean="0">
              <a:solidFill>
                <a:srgbClr val="111115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4171950" algn="l"/>
              </a:tabLst>
            </a:pPr>
            <a:r>
              <a:rPr lang="de-DE" sz="6600" dirty="0" smtClean="0">
                <a:solidFill>
                  <a:srgbClr val="111115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a) schwarz-rot-</a:t>
            </a:r>
            <a:r>
              <a:rPr lang="de-DE" sz="6600" dirty="0" err="1" smtClean="0">
                <a:solidFill>
                  <a:srgbClr val="111115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gold</a:t>
            </a:r>
            <a:r>
              <a:rPr lang="de-DE" sz="6600" dirty="0" smtClean="0">
                <a:solidFill>
                  <a:srgbClr val="111115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4171950" algn="l"/>
              </a:tabLst>
            </a:pPr>
            <a:r>
              <a:rPr lang="de-DE" sz="6600" dirty="0" smtClean="0">
                <a:solidFill>
                  <a:srgbClr val="111115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b) rot-grün-gelb 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4171950" algn="l"/>
              </a:tabLst>
            </a:pPr>
            <a:r>
              <a:rPr lang="de-DE" sz="6600" dirty="0" smtClean="0">
                <a:solidFill>
                  <a:srgbClr val="111115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c) blau-weiß-blau</a:t>
            </a:r>
            <a:endParaRPr lang="ru-RU" sz="66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64377" y="809896"/>
            <a:ext cx="9143999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4171950" algn="l"/>
              </a:tabLst>
            </a:pPr>
            <a:r>
              <a:rPr lang="de-DE" sz="6600" dirty="0" smtClean="0">
                <a:solidFill>
                  <a:srgbClr val="111115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2. Der größte Fluss Deutschlands ist …  .</a:t>
            </a:r>
            <a:endParaRPr lang="ru-RU" sz="6600" dirty="0" smtClean="0">
              <a:latin typeface="Arial" pitchFamily="34" charset="0"/>
              <a:cs typeface="Arial" pitchFamily="34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4171950" algn="l"/>
              </a:tabLst>
            </a:pPr>
            <a:r>
              <a:rPr lang="de-DE" sz="6600" dirty="0" smtClean="0">
                <a:solidFill>
                  <a:srgbClr val="111115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a) die Elbe 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4171950" algn="l"/>
              </a:tabLst>
            </a:pPr>
            <a:r>
              <a:rPr lang="de-DE" sz="6600" dirty="0" smtClean="0">
                <a:solidFill>
                  <a:srgbClr val="111115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b) die Donau  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4171950" algn="l"/>
              </a:tabLst>
            </a:pPr>
            <a:r>
              <a:rPr lang="de-DE" sz="6600" dirty="0" smtClean="0">
                <a:solidFill>
                  <a:srgbClr val="111115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c) der Rhein</a:t>
            </a:r>
            <a:endParaRPr lang="ru-RU" sz="6600" dirty="0" smtClean="0">
              <a:latin typeface="Arial" pitchFamily="34" charset="0"/>
              <a:cs typeface="Arial" pitchFamily="34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4171950" algn="l"/>
              </a:tabLst>
            </a:pPr>
            <a:r>
              <a:rPr lang="de-DE" dirty="0" smtClean="0">
                <a:solidFill>
                  <a:srgbClr val="111115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7999" y="509451"/>
            <a:ext cx="8734697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6000" dirty="0" smtClean="0">
                <a:solidFill>
                  <a:srgbClr val="111115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lang="de-DE" sz="6600" dirty="0" smtClean="0">
                <a:solidFill>
                  <a:srgbClr val="111115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Was ist das Wahrzeichen Berlins?</a:t>
            </a:r>
            <a:endParaRPr lang="ru-RU" sz="6600" dirty="0" smtClean="0">
              <a:latin typeface="Arial" pitchFamily="34" charset="0"/>
              <a:cs typeface="Arial" pitchFamily="34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6600" dirty="0" smtClean="0">
                <a:solidFill>
                  <a:srgbClr val="111115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a ) das Brandenburger Tor </a:t>
            </a:r>
            <a:endParaRPr lang="ru-RU" sz="6600" dirty="0" smtClean="0">
              <a:solidFill>
                <a:srgbClr val="111115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6600" dirty="0" smtClean="0">
                <a:solidFill>
                  <a:srgbClr val="111115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b) das Rathaus </a:t>
            </a:r>
            <a:endParaRPr lang="ru-RU" sz="6600" dirty="0" smtClean="0">
              <a:solidFill>
                <a:srgbClr val="111115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6600" dirty="0" smtClean="0">
                <a:solidFill>
                  <a:srgbClr val="111115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c) der Bär</a:t>
            </a:r>
            <a:endParaRPr lang="ru-RU" sz="66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48000" y="535578"/>
            <a:ext cx="838200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6600" dirty="0" smtClean="0">
                <a:solidFill>
                  <a:srgbClr val="111115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lang="de-DE" sz="6600" dirty="0" smtClean="0">
                <a:solidFill>
                  <a:srgbClr val="111115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Welche Stadt nennt man Elbflorenz?</a:t>
            </a:r>
            <a:endParaRPr lang="ru-RU" sz="6600" dirty="0" smtClean="0">
              <a:latin typeface="Arial" pitchFamily="34" charset="0"/>
              <a:cs typeface="Arial" pitchFamily="34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6600" dirty="0" smtClean="0">
                <a:solidFill>
                  <a:srgbClr val="111115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a) Dresden </a:t>
            </a:r>
            <a:endParaRPr lang="ru-RU" sz="6600" dirty="0" smtClean="0">
              <a:solidFill>
                <a:srgbClr val="111115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6600" dirty="0" smtClean="0">
                <a:solidFill>
                  <a:srgbClr val="111115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b) Hamburg</a:t>
            </a:r>
            <a:endParaRPr lang="ru-RU" sz="6600" dirty="0" smtClean="0">
              <a:solidFill>
                <a:srgbClr val="111115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6600" dirty="0" smtClean="0">
                <a:solidFill>
                  <a:srgbClr val="111115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c) Bremen </a:t>
            </a:r>
            <a:endParaRPr lang="ru-RU" sz="66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184731" cy="538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47999" y="339634"/>
            <a:ext cx="8826137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6000" dirty="0" smtClean="0">
                <a:solidFill>
                  <a:srgbClr val="111115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5</a:t>
            </a:r>
            <a:r>
              <a:rPr lang="de-DE" sz="6000" dirty="0" smtClean="0">
                <a:solidFill>
                  <a:srgbClr val="111115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Welche Stadt nennt man „das deutsche Chicago“ wegen </a:t>
            </a:r>
            <a:r>
              <a:rPr lang="de-DE" sz="6000" smtClean="0">
                <a:solidFill>
                  <a:srgbClr val="111115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ihrerWolkenkratzer</a:t>
            </a:r>
            <a:r>
              <a:rPr lang="de-DE" sz="6000" dirty="0" smtClean="0">
                <a:solidFill>
                  <a:srgbClr val="111115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?</a:t>
            </a:r>
            <a:endParaRPr lang="ru-RU" sz="6000" dirty="0" smtClean="0">
              <a:latin typeface="Arial" pitchFamily="34" charset="0"/>
              <a:cs typeface="Arial" pitchFamily="34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6000" dirty="0" smtClean="0">
                <a:solidFill>
                  <a:srgbClr val="111115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a) Bonn </a:t>
            </a:r>
            <a:endParaRPr lang="ru-RU" sz="6000" dirty="0" smtClean="0">
              <a:solidFill>
                <a:srgbClr val="111115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6000" dirty="0" smtClean="0">
                <a:solidFill>
                  <a:srgbClr val="111115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b) Potsdam </a:t>
            </a:r>
            <a:endParaRPr lang="ru-RU" sz="6000" dirty="0" smtClean="0">
              <a:solidFill>
                <a:srgbClr val="111115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6000" dirty="0" smtClean="0">
                <a:solidFill>
                  <a:srgbClr val="111115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c) Frankfurt </a:t>
            </a:r>
            <a:endParaRPr lang="ru-RU" sz="6000" dirty="0" smtClean="0">
              <a:latin typeface="Arial" pitchFamily="34" charset="0"/>
              <a:cs typeface="Arial" pitchFamily="34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60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464024"/>
            <a:ext cx="8911687" cy="1440976"/>
          </a:xfrm>
        </p:spPr>
        <p:txBody>
          <a:bodyPr/>
          <a:lstStyle/>
          <a:p>
            <a:pPr algn="ctr"/>
            <a:r>
              <a:rPr lang="de-DE" dirty="0" smtClean="0"/>
              <a:t>Die Staatsflagge 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Das Wappen der BRD</a:t>
            </a:r>
          </a:p>
        </p:txBody>
      </p:sp>
      <p:pic>
        <p:nvPicPr>
          <p:cNvPr id="1026" name="Picture 2" descr="http://cdn01.ru/files/users/images/84/d6/84d6e77fde8411d10c725f133ffcde8b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4586" y="2436077"/>
            <a:ext cx="8488363" cy="37054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5538422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de-DE" sz="2800" dirty="0" smtClean="0"/>
              <a:t>Der Rhein ist der längste Fluss Deutschlands</a:t>
            </a:r>
            <a:br>
              <a:rPr lang="de-DE" sz="2800" dirty="0" smtClean="0"/>
            </a:br>
            <a:r>
              <a:rPr lang="de-DE" sz="2800" dirty="0" smtClean="0"/>
              <a:t>Die Zugspitze ist der höchste Berg</a:t>
            </a:r>
            <a:endParaRPr lang="ru-RU" sz="2800" dirty="0"/>
          </a:p>
        </p:txBody>
      </p:sp>
      <p:pic>
        <p:nvPicPr>
          <p:cNvPr id="5" name="Содержимое 4" descr="рейн 0403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95099" y="2416629"/>
            <a:ext cx="5429819" cy="3370217"/>
          </a:xfrm>
        </p:spPr>
      </p:pic>
      <p:pic>
        <p:nvPicPr>
          <p:cNvPr id="6" name="Содержимое 5" descr="8.Zugspitze-Alemania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433729" y="2397932"/>
            <a:ext cx="5575391" cy="3335704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de-DE" dirty="0" smtClean="0"/>
              <a:t>Berlin </a:t>
            </a:r>
            <a:r>
              <a:rPr lang="ru-RU" dirty="0" smtClean="0"/>
              <a:t>–</a:t>
            </a:r>
            <a:r>
              <a:rPr lang="de-DE" dirty="0" smtClean="0"/>
              <a:t> die</a:t>
            </a:r>
            <a:r>
              <a:rPr lang="ru-RU" dirty="0" smtClean="0"/>
              <a:t> </a:t>
            </a:r>
            <a:r>
              <a:rPr lang="de-DE" dirty="0" smtClean="0"/>
              <a:t>Hauptstadt Deutschlands</a:t>
            </a:r>
            <a:endParaRPr lang="ru-RU" dirty="0"/>
          </a:p>
        </p:txBody>
      </p:sp>
      <p:pic>
        <p:nvPicPr>
          <p:cNvPr id="4" name="Содержимое 3" descr="герб берлина 040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87571" y="2403566"/>
            <a:ext cx="3778250" cy="3560536"/>
          </a:xfrm>
        </p:spPr>
      </p:pic>
      <p:pic>
        <p:nvPicPr>
          <p:cNvPr id="5" name="Рисунок 4" descr="река шпрее 040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6149" y="2429690"/>
            <a:ext cx="4828903" cy="354003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/>
              <a:t>Das Brandenburger Tor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50869" y="1410789"/>
            <a:ext cx="9444445" cy="49354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245283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/>
              <a:t>Das Berliner Rathaus</a:t>
            </a:r>
            <a:endParaRPr lang="ru-RU" dirty="0"/>
          </a:p>
        </p:txBody>
      </p:sp>
      <p:pic>
        <p:nvPicPr>
          <p:cNvPr id="4" name="Содержимое 3" descr="krasnaya_ratush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94561" y="1920240"/>
            <a:ext cx="9379130" cy="4585063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/>
              <a:t>Unter den Linden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64823" y="1528354"/>
            <a:ext cx="8791303" cy="465128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746413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München</a:t>
            </a:r>
            <a:r>
              <a:rPr lang="ru-RU" dirty="0" smtClean="0"/>
              <a:t> – </a:t>
            </a:r>
            <a:r>
              <a:rPr lang="de-DE" dirty="0" smtClean="0"/>
              <a:t>die Hauptstadt Bayerns</a:t>
            </a:r>
            <a:endParaRPr lang="ru-RU" dirty="0"/>
          </a:p>
        </p:txBody>
      </p:sp>
      <p:pic>
        <p:nvPicPr>
          <p:cNvPr id="5" name="Содержимое 4" descr="Мюнхен 0403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348243" y="2219219"/>
            <a:ext cx="5371036" cy="3580690"/>
          </a:xfrm>
        </p:spPr>
      </p:pic>
      <p:pic>
        <p:nvPicPr>
          <p:cNvPr id="6" name="Содержимое 5" descr="Герб Мюнхена 0403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458869" y="2125663"/>
            <a:ext cx="3778250" cy="3778250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841</TotalTime>
  <Words>196</Words>
  <Application>Microsoft Office PowerPoint</Application>
  <PresentationFormat>Произвольный</PresentationFormat>
  <Paragraphs>44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Легкий дым</vt:lpstr>
      <vt:lpstr>Eine Reise durch die Bundesrepublik Deutschland</vt:lpstr>
      <vt:lpstr>Die Bundesrepublik Deutschland</vt:lpstr>
      <vt:lpstr>Die Staatsflagge  Das Wappen der BRD</vt:lpstr>
      <vt:lpstr>Der Rhein ist der längste Fluss Deutschlands Die Zugspitze ist der höchste Berg</vt:lpstr>
      <vt:lpstr>Berlin – die Hauptstadt Deutschlands</vt:lpstr>
      <vt:lpstr>Das Brandenburger Tor</vt:lpstr>
      <vt:lpstr>Das Berliner Rathaus</vt:lpstr>
      <vt:lpstr>Unter den Linden</vt:lpstr>
      <vt:lpstr>München – die Hauptstadt Bayerns</vt:lpstr>
      <vt:lpstr>Das Herz Münchens – der Marienplatz Die Mariensäule </vt:lpstr>
      <vt:lpstr>Die Frauenkirche</vt:lpstr>
      <vt:lpstr>Alte Pinakothek Neue Pinakothek </vt:lpstr>
      <vt:lpstr>Dresden ist eine berühmte Kunst -  und Kulturstadt</vt:lpstr>
      <vt:lpstr>Verkehrsmuseum</vt:lpstr>
      <vt:lpstr>Zwinger</vt:lpstr>
      <vt:lpstr>Köln</vt:lpstr>
      <vt:lpstr>Der berühmte Kölner Dom</vt:lpstr>
      <vt:lpstr>Das Rathaus mit Glockenspiel</vt:lpstr>
      <vt:lpstr>Köln ist durch das Kölnischwasser bekannt</vt:lpstr>
      <vt:lpstr>Frankfurt am Main</vt:lpstr>
      <vt:lpstr>Die Hochhäuser-Die Wolkenkratzer</vt:lpstr>
      <vt:lpstr>Die Buchmessen</vt:lpstr>
      <vt:lpstr>Das Goethe-Haus                </vt:lpstr>
      <vt:lpstr>Слайд 24</vt:lpstr>
      <vt:lpstr>Слайд 25</vt:lpstr>
      <vt:lpstr>Слайд 26</vt:lpstr>
      <vt:lpstr>Слайд 27</vt:lpstr>
      <vt:lpstr>Слайд 28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Klassenfahrten durch Deutschland</dc:title>
  <dc:creator>Любовь Ишунина</dc:creator>
  <cp:lastModifiedBy>Цифрик</cp:lastModifiedBy>
  <cp:revision>105</cp:revision>
  <dcterms:created xsi:type="dcterms:W3CDTF">2019-03-29T14:23:39Z</dcterms:created>
  <dcterms:modified xsi:type="dcterms:W3CDTF">2023-04-19T18:07:33Z</dcterms:modified>
</cp:coreProperties>
</file>