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75" r:id="rId3"/>
    <p:sldId id="274" r:id="rId4"/>
    <p:sldId id="264" r:id="rId5"/>
    <p:sldId id="269" r:id="rId6"/>
    <p:sldId id="268" r:id="rId7"/>
    <p:sldId id="270" r:id="rId8"/>
    <p:sldId id="261" r:id="rId9"/>
    <p:sldId id="271" r:id="rId10"/>
    <p:sldId id="272" r:id="rId11"/>
    <p:sldId id="273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2" autoAdjust="0"/>
    <p:restoredTop sz="94640" autoAdjust="0"/>
  </p:normalViewPr>
  <p:slideViewPr>
    <p:cSldViewPr>
      <p:cViewPr varScale="1">
        <p:scale>
          <a:sx n="62" d="100"/>
          <a:sy n="62" d="100"/>
        </p:scale>
        <p:origin x="1008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D4F4A-8F0D-4BE1-96D8-06E513A400F5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071CD-4CEA-4B25-B3F8-B245DF1C24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D4F4A-8F0D-4BE1-96D8-06E513A400F5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071CD-4CEA-4B25-B3F8-B245DF1C24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D4F4A-8F0D-4BE1-96D8-06E513A400F5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071CD-4CEA-4B25-B3F8-B245DF1C24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D4F4A-8F0D-4BE1-96D8-06E513A400F5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071CD-4CEA-4B25-B3F8-B245DF1C24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D4F4A-8F0D-4BE1-96D8-06E513A400F5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071CD-4CEA-4B25-B3F8-B245DF1C24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D4F4A-8F0D-4BE1-96D8-06E513A400F5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071CD-4CEA-4B25-B3F8-B245DF1C24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D4F4A-8F0D-4BE1-96D8-06E513A400F5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071CD-4CEA-4B25-B3F8-B245DF1C24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D4F4A-8F0D-4BE1-96D8-06E513A400F5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071CD-4CEA-4B25-B3F8-B245DF1C24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D4F4A-8F0D-4BE1-96D8-06E513A400F5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071CD-4CEA-4B25-B3F8-B245DF1C24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D4F4A-8F0D-4BE1-96D8-06E513A400F5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071CD-4CEA-4B25-B3F8-B245DF1C24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D4F4A-8F0D-4BE1-96D8-06E513A400F5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071CD-4CEA-4B25-B3F8-B245DF1C24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CD4F4A-8F0D-4BE1-96D8-06E513A400F5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4071CD-4CEA-4B25-B3F8-B245DF1C243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500042"/>
            <a:ext cx="8786874" cy="6072230"/>
          </a:xfrm>
        </p:spPr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en-US" dirty="0" smtClean="0"/>
              <a:t>Diana will try to be more active at the lessons ,…..?</a:t>
            </a:r>
          </a:p>
          <a:p>
            <a:pPr marL="514350" indent="-514350">
              <a:buNone/>
            </a:pPr>
            <a:r>
              <a:rPr lang="en-US" dirty="0" smtClean="0"/>
              <a:t>2. </a:t>
            </a:r>
            <a:r>
              <a:rPr lang="en-US" dirty="0" err="1" smtClean="0"/>
              <a:t>Vlad</a:t>
            </a:r>
            <a:r>
              <a:rPr lang="en-US" dirty="0" smtClean="0"/>
              <a:t> isn`t late ,…..?</a:t>
            </a:r>
          </a:p>
          <a:p>
            <a:pPr marL="514350" indent="-514350">
              <a:buNone/>
            </a:pPr>
            <a:r>
              <a:rPr lang="en-US" dirty="0" smtClean="0"/>
              <a:t>3. </a:t>
            </a:r>
            <a:r>
              <a:rPr lang="en-US" dirty="0" err="1" smtClean="0"/>
              <a:t>Polina</a:t>
            </a:r>
            <a:r>
              <a:rPr lang="en-US" dirty="0" smtClean="0"/>
              <a:t> went shopping yesterday,…..?</a:t>
            </a:r>
          </a:p>
          <a:p>
            <a:pPr marL="514350" indent="-514350">
              <a:buNone/>
            </a:pPr>
            <a:r>
              <a:rPr lang="en-US" dirty="0" smtClean="0"/>
              <a:t>4. </a:t>
            </a:r>
            <a:r>
              <a:rPr lang="en-US" dirty="0" err="1" smtClean="0"/>
              <a:t>Artyom</a:t>
            </a:r>
            <a:r>
              <a:rPr lang="en-US" dirty="0" smtClean="0"/>
              <a:t> isn`t sleeping,…..?</a:t>
            </a:r>
          </a:p>
          <a:p>
            <a:pPr marL="514350" indent="-514350">
              <a:buNone/>
            </a:pPr>
            <a:r>
              <a:rPr lang="en-US" dirty="0" smtClean="0"/>
              <a:t>5. </a:t>
            </a:r>
            <a:r>
              <a:rPr lang="en-US" dirty="0" err="1" smtClean="0"/>
              <a:t>Danya</a:t>
            </a:r>
            <a:r>
              <a:rPr lang="en-US" dirty="0" smtClean="0"/>
              <a:t> plays football well,…..?</a:t>
            </a:r>
          </a:p>
          <a:p>
            <a:pPr marL="514350" indent="-514350">
              <a:buNone/>
            </a:pPr>
            <a:r>
              <a:rPr lang="en-US" dirty="0" smtClean="0"/>
              <a:t>6.  </a:t>
            </a:r>
            <a:r>
              <a:rPr lang="en-US" dirty="0" err="1" smtClean="0"/>
              <a:t>Iliya</a:t>
            </a:r>
            <a:r>
              <a:rPr lang="en-US" dirty="0" smtClean="0"/>
              <a:t> and </a:t>
            </a:r>
            <a:r>
              <a:rPr lang="en-US" dirty="0" err="1" smtClean="0"/>
              <a:t>Vova</a:t>
            </a:r>
            <a:r>
              <a:rPr lang="en-US" dirty="0" smtClean="0"/>
              <a:t> often smile,…..?</a:t>
            </a:r>
          </a:p>
          <a:p>
            <a:pPr marL="514350" indent="-514350">
              <a:buNone/>
            </a:pPr>
            <a:r>
              <a:rPr lang="en-US" dirty="0" smtClean="0"/>
              <a:t>7.  </a:t>
            </a:r>
            <a:r>
              <a:rPr lang="en-US" dirty="0" err="1" smtClean="0"/>
              <a:t>Panteley</a:t>
            </a:r>
            <a:r>
              <a:rPr lang="en-US" dirty="0" smtClean="0"/>
              <a:t> and </a:t>
            </a:r>
            <a:r>
              <a:rPr lang="en-US" dirty="0" err="1" smtClean="0"/>
              <a:t>Kirill</a:t>
            </a:r>
            <a:r>
              <a:rPr lang="en-US" dirty="0" smtClean="0"/>
              <a:t> are doing this exercise,…..?</a:t>
            </a:r>
          </a:p>
          <a:p>
            <a:pPr marL="514350" indent="-514350">
              <a:buNone/>
            </a:pPr>
            <a:r>
              <a:rPr lang="en-US" dirty="0" smtClean="0"/>
              <a:t>8. </a:t>
            </a:r>
            <a:r>
              <a:rPr lang="en-US" dirty="0" err="1" smtClean="0"/>
              <a:t>Kostya</a:t>
            </a:r>
            <a:r>
              <a:rPr lang="en-US" dirty="0" smtClean="0"/>
              <a:t> and </a:t>
            </a:r>
            <a:r>
              <a:rPr lang="en-US" dirty="0" err="1" smtClean="0"/>
              <a:t>Egor</a:t>
            </a:r>
            <a:r>
              <a:rPr lang="en-US" dirty="0" smtClean="0"/>
              <a:t> have done their homework,.....?</a:t>
            </a:r>
          </a:p>
          <a:p>
            <a:pPr marL="514350" indent="-514350">
              <a:buNone/>
            </a:pPr>
            <a:r>
              <a:rPr lang="en-US" dirty="0" smtClean="0"/>
              <a:t>9.Kamil and </a:t>
            </a:r>
            <a:r>
              <a:rPr lang="en-US" dirty="0" err="1" smtClean="0"/>
              <a:t>Andrey</a:t>
            </a:r>
            <a:r>
              <a:rPr lang="en-US" dirty="0" smtClean="0"/>
              <a:t>  don`t often get bad marks,…..?</a:t>
            </a:r>
          </a:p>
          <a:p>
            <a:pPr marL="514350" indent="-514350">
              <a:buNone/>
            </a:pPr>
            <a:r>
              <a:rPr lang="en-US" dirty="0" smtClean="0"/>
              <a:t>10.We can cope with any stress,…..?</a:t>
            </a:r>
            <a:endParaRPr lang="ru-RU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14290"/>
            <a:ext cx="8543956" cy="591187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/>
              <a:t>I  think </a:t>
            </a:r>
          </a:p>
          <a:p>
            <a:pPr>
              <a:buNone/>
            </a:pPr>
            <a:endParaRPr lang="en-US" sz="4000" dirty="0" smtClean="0"/>
          </a:p>
          <a:p>
            <a:pPr>
              <a:buNone/>
            </a:pPr>
            <a:r>
              <a:rPr lang="en-US" sz="4000" dirty="0" smtClean="0"/>
              <a:t>In  my  opinion  </a:t>
            </a:r>
            <a:r>
              <a:rPr lang="en-US" sz="2800" u="sng" dirty="0" smtClean="0"/>
              <a:t>the most stressful situation is ***</a:t>
            </a:r>
          </a:p>
          <a:p>
            <a:pPr>
              <a:buNone/>
            </a:pPr>
            <a:endParaRPr lang="en-US" sz="4000" dirty="0"/>
          </a:p>
          <a:p>
            <a:pPr>
              <a:buNone/>
            </a:pPr>
            <a:r>
              <a:rPr lang="en-US" sz="4000" dirty="0" smtClean="0"/>
              <a:t>As  for  me</a:t>
            </a:r>
          </a:p>
          <a:p>
            <a:pPr>
              <a:buNone/>
            </a:pPr>
            <a:endParaRPr lang="en-US" sz="4000" dirty="0" smtClean="0"/>
          </a:p>
          <a:p>
            <a:pPr>
              <a:buNone/>
            </a:pPr>
            <a:r>
              <a:rPr lang="en-US" sz="4000" dirty="0" smtClean="0"/>
              <a:t>      *** is  more/less stressful than ***</a:t>
            </a:r>
            <a:endParaRPr lang="ru-RU" sz="4000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1857356" y="642918"/>
            <a:ext cx="1714512" cy="114300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5400000" flipH="1" flipV="1">
            <a:off x="2464579" y="2321711"/>
            <a:ext cx="1143008" cy="10715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2" name="Picture 6" descr="http://monitorfm.ru/wp-content/uploads/2017/09/24.07-1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714356"/>
            <a:ext cx="7358114" cy="5143536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dev2017.balancedhealthy.com/wp-content/uploads/2017/09/Stressed-Studen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714356"/>
            <a:ext cx="8429684" cy="542928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100910" cy="2214577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STRESS  FREE</a:t>
            </a:r>
            <a:endParaRPr lang="ru-RU" sz="9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Солнце 4"/>
          <p:cNvSpPr/>
          <p:nvPr/>
        </p:nvSpPr>
        <p:spPr>
          <a:xfrm>
            <a:off x="7286644" y="214290"/>
            <a:ext cx="1571636" cy="1343028"/>
          </a:xfrm>
          <a:prstGeom prst="sun">
            <a:avLst/>
          </a:prstGeom>
          <a:solidFill>
            <a:srgbClr val="FFFF00"/>
          </a:solidFill>
          <a:ln>
            <a:solidFill>
              <a:schemeClr val="tx1">
                <a:lumMod val="95000"/>
                <a:lumOff val="5000"/>
              </a:schemeClr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650" name="Picture 2" descr="https://s.pfst.net/2016.09/5154232675671bb17fedb5a31697b7835630f5f8a445_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214554"/>
            <a:ext cx="7358114" cy="4429156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7200" smtClean="0"/>
              <a:t> </a:t>
            </a:r>
            <a:r>
              <a:rPr lang="en-US" sz="7200" smtClean="0"/>
              <a:t>Which </a:t>
            </a:r>
            <a:r>
              <a:rPr lang="en-US" sz="7200" dirty="0" smtClean="0"/>
              <a:t>of these situations are the most stressful for you?</a:t>
            </a:r>
            <a:endParaRPr lang="ru-RU" sz="7200" dirty="0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idx="1"/>
          </p:nvPr>
        </p:nvSpPr>
        <p:spPr>
          <a:xfrm>
            <a:off x="214282" y="142852"/>
            <a:ext cx="4140230" cy="1428760"/>
          </a:xfrm>
        </p:spPr>
        <p:txBody>
          <a:bodyPr>
            <a:normAutofit/>
          </a:bodyPr>
          <a:lstStyle/>
          <a:p>
            <a:endParaRPr lang="ru-RU" sz="3600" dirty="0"/>
          </a:p>
        </p:txBody>
      </p:sp>
      <p:pic>
        <p:nvPicPr>
          <p:cNvPr id="4" name="Picture 4" descr="http://3.bp.blogspot.com/-0flZzEZpNnw/T1RudvdZrKI/AAAAAAAABSE/y3nbCXPhhm0/s1600/%D0%B3%D1%80%D0%B5%D1%81%D1%811.gif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 bwMode="auto">
          <a:xfrm>
            <a:off x="142844" y="1000108"/>
            <a:ext cx="4429156" cy="4714908"/>
          </a:xfrm>
          <a:prstGeom prst="rect">
            <a:avLst/>
          </a:prstGeom>
          <a:noFill/>
        </p:spPr>
      </p:pic>
      <p:sp>
        <p:nvSpPr>
          <p:cNvPr id="11" name="Текст 10"/>
          <p:cNvSpPr>
            <a:spLocks noGrp="1"/>
          </p:cNvSpPr>
          <p:nvPr>
            <p:ph type="body" sz="quarter" idx="3"/>
          </p:nvPr>
        </p:nvSpPr>
        <p:spPr>
          <a:xfrm>
            <a:off x="4645025" y="642917"/>
            <a:ext cx="4284693" cy="1214447"/>
          </a:xfrm>
        </p:spPr>
        <p:txBody>
          <a:bodyPr>
            <a:noAutofit/>
          </a:bodyPr>
          <a:lstStyle/>
          <a:p>
            <a:endParaRPr lang="ru-RU" sz="3600" dirty="0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" name="Picture 10" descr="http://www.sweat-digital.com/wp-content/uploads/2017/07/busy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785794"/>
            <a:ext cx="4500562" cy="5143536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4282" y="428605"/>
            <a:ext cx="4143404" cy="928693"/>
          </a:xfrm>
        </p:spPr>
        <p:txBody>
          <a:bodyPr>
            <a:normAutofit/>
          </a:bodyPr>
          <a:lstStyle/>
          <a:p>
            <a:r>
              <a:rPr lang="en-US" sz="3600" dirty="0" smtClean="0"/>
              <a:t> </a:t>
            </a:r>
            <a:endParaRPr lang="ru-RU" sz="36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428605"/>
            <a:ext cx="4213255" cy="1214446"/>
          </a:xfrm>
        </p:spPr>
        <p:txBody>
          <a:bodyPr>
            <a:normAutofit/>
          </a:bodyPr>
          <a:lstStyle/>
          <a:p>
            <a:endParaRPr lang="ru-RU" sz="3600" dirty="0"/>
          </a:p>
        </p:txBody>
      </p:sp>
      <p:pic>
        <p:nvPicPr>
          <p:cNvPr id="9" name="Picture 8" descr="http://medbuy.ru/Data/Sites/1/med/Articles/WebImages/kak-preodolet-strah-pered-stomatologom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000108"/>
            <a:ext cx="4071966" cy="4929222"/>
          </a:xfrm>
          <a:prstGeom prst="rect">
            <a:avLst/>
          </a:prstGeom>
          <a:noFill/>
        </p:spPr>
      </p:pic>
      <p:pic>
        <p:nvPicPr>
          <p:cNvPr id="12" name="Picture 2" descr="https://luch-nik.ru/images/44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645025" y="1000108"/>
            <a:ext cx="4284693" cy="4929222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457200" y="285729"/>
            <a:ext cx="4040188" cy="107157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 </a:t>
            </a:r>
            <a:endParaRPr lang="ru-RU" sz="3600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>
          <a:xfrm>
            <a:off x="4645025" y="285729"/>
            <a:ext cx="4041775" cy="1071570"/>
          </a:xfrm>
        </p:spPr>
        <p:txBody>
          <a:bodyPr>
            <a:noAutofit/>
          </a:bodyPr>
          <a:lstStyle/>
          <a:p>
            <a:r>
              <a:rPr lang="en-US" sz="3600" dirty="0" smtClean="0"/>
              <a:t> </a:t>
            </a:r>
            <a:endParaRPr lang="ru-RU" sz="3600" dirty="0"/>
          </a:p>
        </p:txBody>
      </p:sp>
      <p:pic>
        <p:nvPicPr>
          <p:cNvPr id="11" name="Picture 6" descr="http://alem.alemnur.kz/wp-content/uploads/2014/05/ekzamenacionny-stress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1357298"/>
            <a:ext cx="4857784" cy="4214842"/>
          </a:xfrm>
          <a:prstGeom prst="rect">
            <a:avLst/>
          </a:prstGeom>
          <a:noFill/>
        </p:spPr>
      </p:pic>
      <p:pic>
        <p:nvPicPr>
          <p:cNvPr id="12" name="Picture 2" descr="https://pp.userapi.com/c628017/u32179238/video/l_9b59ad78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143504" y="1357298"/>
            <a:ext cx="3857652" cy="4357718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357158" y="285729"/>
            <a:ext cx="4140230" cy="135732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 </a:t>
            </a:r>
            <a:endParaRPr lang="ru-RU" sz="36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5286380" y="285729"/>
            <a:ext cx="3643338" cy="1357322"/>
          </a:xfrm>
        </p:spPr>
        <p:txBody>
          <a:bodyPr>
            <a:normAutofit/>
          </a:bodyPr>
          <a:lstStyle/>
          <a:p>
            <a:endParaRPr lang="ru-RU" sz="3600" dirty="0"/>
          </a:p>
        </p:txBody>
      </p:sp>
      <p:pic>
        <p:nvPicPr>
          <p:cNvPr id="8" name="Picture 4" descr="https://deliriantistiromani.files.wordpress.com/2010/10/imgname-korea_to_combat_mobil.gif?w=300&amp;h=379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429256" y="1214423"/>
            <a:ext cx="3500462" cy="4500594"/>
          </a:xfrm>
          <a:prstGeom prst="rect">
            <a:avLst/>
          </a:prstGeom>
          <a:noFill/>
        </p:spPr>
      </p:pic>
      <p:pic>
        <p:nvPicPr>
          <p:cNvPr id="9" name="Picture 2" descr="http://lady.1mgn.ru/media/k2/items/cache/aa41da1371244849447fee9b9dd422e6_XL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42844" y="1214422"/>
            <a:ext cx="5000660" cy="4500594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something new</a:t>
            </a:r>
            <a:endParaRPr lang="ru-RU" dirty="0"/>
          </a:p>
        </p:txBody>
      </p:sp>
      <p:pic>
        <p:nvPicPr>
          <p:cNvPr id="4" name="Содержимое 3" descr="insight-uploaded-image.jpg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0" y="1500174"/>
            <a:ext cx="7858179" cy="4429156"/>
          </a:xfrm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387</TotalTime>
  <Words>123</Words>
  <Application>Microsoft Office PowerPoint</Application>
  <PresentationFormat>Экран (4:3)</PresentationFormat>
  <Paragraphs>24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Arial</vt:lpstr>
      <vt:lpstr>Calibri</vt:lpstr>
      <vt:lpstr>Тема Office</vt:lpstr>
      <vt:lpstr>Презентация PowerPoint</vt:lpstr>
      <vt:lpstr>Презентация PowerPoint</vt:lpstr>
      <vt:lpstr>STRESS  FREE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try something new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STRESS  FREE</dc:title>
  <dc:creator>болотова</dc:creator>
  <cp:lastModifiedBy>user</cp:lastModifiedBy>
  <cp:revision>38</cp:revision>
  <dcterms:created xsi:type="dcterms:W3CDTF">2018-04-21T15:25:08Z</dcterms:created>
  <dcterms:modified xsi:type="dcterms:W3CDTF">2024-05-22T11:08:14Z</dcterms:modified>
</cp:coreProperties>
</file>