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3" r:id="rId4"/>
    <p:sldId id="264" r:id="rId5"/>
    <p:sldId id="258" r:id="rId6"/>
    <p:sldId id="262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AF8475E-357E-4BD3-83D7-2D58591D191B}">
          <p14:sldIdLst>
            <p14:sldId id="256"/>
            <p14:sldId id="260"/>
            <p14:sldId id="263"/>
            <p14:sldId id="264"/>
            <p14:sldId id="258"/>
            <p14:sldId id="262"/>
            <p14:sldId id="265"/>
            <p14:sldId id="266"/>
            <p14:sldId id="267"/>
            <p14:sldId id="268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1B422B-8AB7-4A4A-A6B4-450B882309D4}" type="datetimeFigureOut">
              <a:rPr lang="ru-RU" smtClean="0"/>
              <a:t>10.10.2023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6F65EB1-F22E-45C7-BF62-A4DED93446A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3789040"/>
            <a:ext cx="3528392" cy="2713856"/>
          </a:xfrm>
        </p:spPr>
        <p:txBody>
          <a:bodyPr/>
          <a:lstStyle/>
          <a:p>
            <a:r>
              <a:rPr lang="ru-RU" dirty="0" smtClean="0"/>
              <a:t>Флаг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</p:spPr>
        <p:txBody>
          <a:bodyPr/>
          <a:lstStyle/>
          <a:p>
            <a:r>
              <a:rPr lang="ru-RU" dirty="0" smtClean="0"/>
              <a:t>Афганистан.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04387"/>
            <a:ext cx="2286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078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Эмир </a:t>
            </a:r>
            <a:r>
              <a:rPr lang="ru-RU" dirty="0" err="1" smtClean="0"/>
              <a:t>Абдурахман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портрет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Краткая </a:t>
            </a:r>
            <a:r>
              <a:rPr lang="ru-RU" dirty="0" smtClean="0"/>
              <a:t>биография родился 1844 Кабул</a:t>
            </a:r>
            <a:r>
              <a:rPr lang="ru-RU" dirty="0"/>
              <a:t>, Эмират </a:t>
            </a:r>
            <a:r>
              <a:rPr lang="ru-RU" dirty="0" smtClean="0"/>
              <a:t>Афганистан Смерть 1 октября 1901 Кабул</a:t>
            </a:r>
            <a:r>
              <a:rPr lang="ru-RU" dirty="0"/>
              <a:t>, Эмират </a:t>
            </a:r>
            <a:r>
              <a:rPr lang="ru-RU" dirty="0" smtClean="0"/>
              <a:t>Афганистан. Вступил в </a:t>
            </a:r>
            <a:r>
              <a:rPr lang="ru-RU" dirty="0"/>
              <a:t>1864 году на престол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256945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011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5266928" cy="478532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(1919</a:t>
            </a:r>
            <a:r>
              <a:rPr lang="ru-RU" dirty="0" smtClean="0"/>
              <a:t>) г. </a:t>
            </a:r>
            <a:r>
              <a:rPr lang="ru-RU" dirty="0"/>
              <a:t>была начата Англией после того, как эмир </a:t>
            </a:r>
            <a:r>
              <a:rPr lang="ru-RU" dirty="0" err="1"/>
              <a:t>Аманулла</a:t>
            </a:r>
            <a:r>
              <a:rPr lang="ru-RU" dirty="0"/>
              <a:t> </a:t>
            </a:r>
            <a:r>
              <a:rPr lang="ru-RU" dirty="0" smtClean="0"/>
              <a:t>провозгласил </a:t>
            </a:r>
            <a:r>
              <a:rPr lang="ru-RU" dirty="0"/>
              <a:t>независимость Афганистана. Военные действия начались 3 мая. Численность и технический перевес были на стороне англичан (английская армия около 340 тыс. чел., афганская — 40 тыс.). В сражении на </a:t>
            </a:r>
            <a:r>
              <a:rPr lang="ru-RU" dirty="0" err="1"/>
              <a:t>хайберском</a:t>
            </a:r>
            <a:r>
              <a:rPr lang="ru-RU" dirty="0"/>
              <a:t> направлении они одержали победу, но на </a:t>
            </a:r>
            <a:r>
              <a:rPr lang="ru-RU" dirty="0" err="1"/>
              <a:t>вазиристанском</a:t>
            </a:r>
            <a:r>
              <a:rPr lang="ru-RU" dirty="0"/>
              <a:t> участке афганские войска 27 мая осадили крепость Тал. Положение агрессоров осложняли антианглийское восстание пограничных </a:t>
            </a:r>
            <a:r>
              <a:rPr lang="ru-RU" dirty="0" err="1"/>
              <a:t>пуштунских</a:t>
            </a:r>
            <a:r>
              <a:rPr lang="ru-RU" dirty="0"/>
              <a:t> племён, а также подъём освободительного движения в Индии. 3 июня было заключено перемирие, а 8 августа 1919 в г. Равалпинди — прелиминарный мирный договор. Важным условием успеха Афганистана в третьей </a:t>
            </a:r>
            <a:r>
              <a:rPr lang="ru-RU" dirty="0" smtClean="0"/>
              <a:t>Афгано-</a:t>
            </a:r>
            <a:r>
              <a:rPr lang="ru-RU" dirty="0" err="1" smtClean="0"/>
              <a:t>англо</a:t>
            </a:r>
            <a:r>
              <a:rPr lang="ru-RU" dirty="0" smtClean="0"/>
              <a:t>. Войне была </a:t>
            </a:r>
            <a:r>
              <a:rPr lang="ru-RU" dirty="0"/>
              <a:t>морально-политическая поддержка его со стороны Советской России, первой признавшей независимый Афганистан, победа советского народа над интервентами, в частности разгром английских интервентов в Закаспийском крае.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Третья Афганистанская война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3212976"/>
            <a:ext cx="3369885" cy="3275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977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Карта </a:t>
            </a:r>
            <a:r>
              <a:rPr lang="en-US" dirty="0" smtClean="0"/>
              <a:t>XIX</a:t>
            </a:r>
            <a:r>
              <a:rPr lang="ru-RU" dirty="0"/>
              <a:t> </a:t>
            </a:r>
            <a:r>
              <a:rPr lang="ru-RU" dirty="0" smtClean="0"/>
              <a:t>века</a:t>
            </a:r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188" y="2201863"/>
            <a:ext cx="3606623" cy="391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9788" y="2653088"/>
            <a:ext cx="4038600" cy="3010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Сравнение карт Афганистан</a:t>
            </a:r>
            <a:r>
              <a:rPr lang="en-US" dirty="0"/>
              <a:t>,</a:t>
            </a:r>
            <a:r>
              <a:rPr lang="ru-RU" dirty="0" smtClean="0"/>
              <a:t> раньше и сейчас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dirty="0" smtClean="0"/>
              <a:t>Карта на 2023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3816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Афганистан в политическом размещении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8291264" cy="4896544"/>
          </a:xfrm>
        </p:spPr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оседи Афганистана</a:t>
            </a:r>
            <a:r>
              <a:rPr lang="en-US" dirty="0" smtClean="0"/>
              <a:t>:</a:t>
            </a:r>
            <a:r>
              <a:rPr lang="ru-RU" dirty="0" smtClean="0"/>
              <a:t> Узбекистан, Иран, Китай, Пакистан, Россия, Таджикистан </a:t>
            </a:r>
            <a:r>
              <a:rPr lang="ru-RU" dirty="0"/>
              <a:t>и </a:t>
            </a:r>
            <a:r>
              <a:rPr lang="ru-RU" dirty="0" smtClean="0"/>
              <a:t>Туркменистан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453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219200"/>
          </a:xfrm>
        </p:spPr>
        <p:txBody>
          <a:bodyPr/>
          <a:lstStyle/>
          <a:p>
            <a:r>
              <a:rPr lang="ru-RU" b="1" dirty="0" smtClean="0"/>
              <a:t>Эмир </a:t>
            </a:r>
            <a:r>
              <a:rPr lang="ru-RU" b="1" dirty="0" err="1" smtClean="0"/>
              <a:t>Дост</a:t>
            </a:r>
            <a:r>
              <a:rPr lang="ru-RU" b="1" dirty="0" smtClean="0"/>
              <a:t> Мухаммед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err="1"/>
              <a:t>Дост</a:t>
            </a:r>
            <a:r>
              <a:rPr lang="ru-RU" dirty="0"/>
              <a:t>-Мухаммед-хан сын </a:t>
            </a:r>
            <a:r>
              <a:rPr lang="ru-RU" dirty="0" err="1"/>
              <a:t>Паинда</a:t>
            </a:r>
            <a:r>
              <a:rPr lang="ru-RU" dirty="0"/>
              <a:t>-хана из рода </a:t>
            </a:r>
            <a:r>
              <a:rPr lang="ru-RU" dirty="0" err="1"/>
              <a:t>Баракзаев</a:t>
            </a:r>
            <a:r>
              <a:rPr lang="ru-RU" dirty="0"/>
              <a:t> (также </a:t>
            </a:r>
            <a:r>
              <a:rPr lang="ru-RU" dirty="0" err="1"/>
              <a:t>Дост</a:t>
            </a:r>
            <a:r>
              <a:rPr lang="ru-RU" dirty="0"/>
              <a:t>-Магомет, 23 декабря 1793 — 9 июня </a:t>
            </a:r>
            <a:r>
              <a:rPr lang="ru-RU" dirty="0" smtClean="0"/>
              <a:t>1863) </a:t>
            </a:r>
            <a:r>
              <a:rPr lang="ru-RU" dirty="0"/>
              <a:t>— афганский эмир (с 1834 года). 1-й эмир Кабульского </a:t>
            </a:r>
            <a:r>
              <a:rPr lang="ru-RU" dirty="0" smtClean="0"/>
              <a:t>эмирата. В </a:t>
            </a:r>
            <a:r>
              <a:rPr lang="ru-RU" dirty="0"/>
              <a:t>16 лет он стал начальником личной охраны </a:t>
            </a:r>
            <a:r>
              <a:rPr lang="ru-RU" dirty="0" err="1"/>
              <a:t>Фатх</a:t>
            </a:r>
            <a:r>
              <a:rPr lang="ru-RU" dirty="0"/>
              <a:t> Али-хана, в 18 лет ему было поручено командование войсками, находившимися в распоряжении старшего брата.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45636"/>
            <a:ext cx="4104456" cy="454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453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 начале </a:t>
            </a:r>
            <a:r>
              <a:rPr lang="en-US" dirty="0" smtClean="0"/>
              <a:t>XIX </a:t>
            </a:r>
            <a:r>
              <a:rPr lang="ru-RU" dirty="0" smtClean="0"/>
              <a:t>века Афганистан состоял из нескольких ханств.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4464496" cy="368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8605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1 Афганистанская война(1838-1842)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363272" cy="4896544"/>
          </a:xfrm>
        </p:spPr>
        <p:txBody>
          <a:bodyPr/>
          <a:lstStyle/>
          <a:p>
            <a:r>
              <a:rPr lang="ru-RU" dirty="0"/>
              <a:t>Первая англо-афганская война </a:t>
            </a:r>
            <a:r>
              <a:rPr lang="ar-AE" dirty="0" smtClean="0"/>
              <a:t>‎</a:t>
            </a:r>
            <a:r>
              <a:rPr lang="ar-AE" dirty="0"/>
              <a:t>) — </a:t>
            </a:r>
            <a:r>
              <a:rPr lang="ru-RU" dirty="0"/>
              <a:t>война между Великобританией и Афганистаном в 1838—1842 годах. Британская армия вмешалась в конфликт между эмиром </a:t>
            </a:r>
            <a:r>
              <a:rPr lang="ru-RU" dirty="0" err="1"/>
              <a:t>Дост</a:t>
            </a:r>
            <a:r>
              <a:rPr lang="ru-RU" dirty="0"/>
              <a:t> Мухаммедом и эмиром </a:t>
            </a:r>
            <a:r>
              <a:rPr lang="ru-RU" dirty="0" err="1"/>
              <a:t>Шуджа</a:t>
            </a:r>
            <a:r>
              <a:rPr lang="ru-RU" dirty="0"/>
              <a:t>-Шахом, вошла в Афганистан и заняла Кабул в августе 1839 года. Через два года афганцы подняли восстание, что заставило Британскую армию покинуть Кабул. В результате восстания в Кабуле (ноябрь 1841) оккупационная армия была уничтожена, английский ставленник шах </a:t>
            </a:r>
            <a:r>
              <a:rPr lang="ru-RU" dirty="0" err="1"/>
              <a:t>Шуджа</a:t>
            </a:r>
            <a:r>
              <a:rPr lang="ru-RU" dirty="0"/>
              <a:t> убит. К концу 1842 остатки английских войск эвакуировались из Афганистана.</a:t>
            </a:r>
          </a:p>
        </p:txBody>
      </p:sp>
    </p:spTree>
    <p:extLst>
      <p:ext uri="{BB962C8B-B14F-4D97-AF65-F5344CB8AC3E}">
        <p14:creationId xmlns:p14="http://schemas.microsoft.com/office/powerpoint/2010/main" val="3330728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Эмир Шер Али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портрет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Краткая </a:t>
            </a:r>
            <a:r>
              <a:rPr lang="ru-RU" dirty="0" smtClean="0"/>
              <a:t>биография. Годы жизни (1790 </a:t>
            </a:r>
            <a:r>
              <a:rPr lang="ru-RU" dirty="0"/>
              <a:t>- 1844), годы правления 1842—1844, девятый правитель из </a:t>
            </a:r>
            <a:r>
              <a:rPr lang="ru-RU" dirty="0" smtClean="0"/>
              <a:t>узбекской </a:t>
            </a:r>
            <a:r>
              <a:rPr lang="ru-RU" dirty="0"/>
              <a:t>династии </a:t>
            </a:r>
            <a:r>
              <a:rPr lang="ru-RU" dirty="0" err="1"/>
              <a:t>Мингов</a:t>
            </a:r>
            <a:r>
              <a:rPr lang="ru-RU" dirty="0"/>
              <a:t> в </a:t>
            </a:r>
            <a:r>
              <a:rPr lang="ru-RU" dirty="0" err="1" smtClean="0"/>
              <a:t>Кокандском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Шерали</a:t>
            </a:r>
            <a:r>
              <a:rPr lang="ru-RU" dirty="0" smtClean="0"/>
              <a:t> </a:t>
            </a:r>
            <a:r>
              <a:rPr lang="ru-RU" dirty="0"/>
              <a:t>был приглашен </a:t>
            </a:r>
            <a:r>
              <a:rPr lang="ru-RU" dirty="0" err="1"/>
              <a:t>кокандской</a:t>
            </a:r>
            <a:r>
              <a:rPr lang="ru-RU" dirty="0"/>
              <a:t> знатью занять </a:t>
            </a:r>
            <a:r>
              <a:rPr lang="ru-RU" dirty="0" err="1"/>
              <a:t>кокандский</a:t>
            </a:r>
            <a:r>
              <a:rPr lang="ru-RU" dirty="0"/>
              <a:t> престол в 1842 году и был совершен обряд восхождения на престол.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37" y="2060849"/>
            <a:ext cx="2768980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025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Карта Афганистана после окончания объединения к 1870 г.</a:t>
            </a:r>
            <a:endParaRPr lang="ru-RU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60882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762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Clr>
                <a:srgbClr val="F3A447"/>
              </a:buClr>
            </a:pPr>
            <a:endParaRPr lang="ru-RU" dirty="0">
              <a:solidFill>
                <a:prstClr val="white"/>
              </a:solidFill>
            </a:endParaRPr>
          </a:p>
          <a:p>
            <a:r>
              <a:rPr lang="ru-RU" dirty="0" smtClean="0"/>
              <a:t>В (1878—80) году . </a:t>
            </a:r>
            <a:r>
              <a:rPr lang="ru-RU" dirty="0"/>
              <a:t>Английские войска (36 тыс. чел.) вторглись в Афганистан, в январе 1879 заняли Кандагар. Эмир </a:t>
            </a:r>
            <a:r>
              <a:rPr lang="ru-RU" dirty="0" err="1"/>
              <a:t>Якуб</a:t>
            </a:r>
            <a:r>
              <a:rPr lang="ru-RU" dirty="0"/>
              <a:t>-хан заключил с Англией </a:t>
            </a:r>
            <a:r>
              <a:rPr lang="ru-RU" dirty="0" err="1"/>
              <a:t>Гандамакский</a:t>
            </a:r>
            <a:r>
              <a:rPr lang="ru-RU" dirty="0"/>
              <a:t> договор (см. Англо-афганские договоры и соглашения 19 — 20 вв.), вызвавший народное восстание в сентябре 1879. 27 июля 1880 у </a:t>
            </a:r>
            <a:r>
              <a:rPr lang="ru-RU" dirty="0" err="1"/>
              <a:t>Майванда</a:t>
            </a:r>
            <a:r>
              <a:rPr lang="ru-RU" dirty="0"/>
              <a:t> (близ Кандагара) афганские силы разгромили английскую бригаду. В Кабуле англичане были осаждены почти 100-тыс. армией повстанцев. Англия была вынуждена отказаться от планов завоевания Афганистана, однако по соглашению 1880 с эмиром </a:t>
            </a:r>
            <a:r>
              <a:rPr lang="ru-RU" dirty="0" err="1"/>
              <a:t>Абдуррахманом</a:t>
            </a:r>
            <a:r>
              <a:rPr lang="ru-RU" dirty="0"/>
              <a:t> устанавливался английский контроль над внешней политикой страны.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Вторая Афганистанская война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1309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95</TotalTime>
  <Words>525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Афганистан.</vt:lpstr>
      <vt:lpstr>Сравнение карт Афганистан, раньше и сейчас.</vt:lpstr>
      <vt:lpstr>Афганистан в политическом размещении </vt:lpstr>
      <vt:lpstr>Эмир Дост Мухаммед</vt:lpstr>
      <vt:lpstr>В  начале XIX века Афганистан состоял из нескольких ханств.</vt:lpstr>
      <vt:lpstr> 1 Афганистанская война(1838-1842)</vt:lpstr>
      <vt:lpstr>Эмир Шер Али</vt:lpstr>
      <vt:lpstr>Карта Афганистана после окончания объединения к 1870 г.</vt:lpstr>
      <vt:lpstr>Вторая Афганистанская война </vt:lpstr>
      <vt:lpstr>Эмир Абдурахман</vt:lpstr>
      <vt:lpstr>Третья Афганистанская война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Афганистан.</dc:title>
  <dc:creator>днс</dc:creator>
  <cp:lastModifiedBy>днс</cp:lastModifiedBy>
  <cp:revision>8</cp:revision>
  <dcterms:created xsi:type="dcterms:W3CDTF">2023-10-10T15:27:50Z</dcterms:created>
  <dcterms:modified xsi:type="dcterms:W3CDTF">2023-10-10T17:03:27Z</dcterms:modified>
</cp:coreProperties>
</file>