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4" r:id="rId1"/>
  </p:sldMasterIdLst>
  <p:sldIdLst>
    <p:sldId id="278" r:id="rId2"/>
    <p:sldId id="262" r:id="rId3"/>
    <p:sldId id="281" r:id="rId4"/>
    <p:sldId id="280" r:id="rId5"/>
    <p:sldId id="277" r:id="rId6"/>
    <p:sldId id="275" r:id="rId7"/>
    <p:sldId id="279" r:id="rId8"/>
    <p:sldId id="282" r:id="rId9"/>
    <p:sldId id="284" r:id="rId10"/>
    <p:sldId id="268" r:id="rId11"/>
    <p:sldId id="283" r:id="rId12"/>
    <p:sldId id="285" r:id="rId13"/>
    <p:sldId id="276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02" autoAdjust="0"/>
    <p:restoredTop sz="94660"/>
  </p:normalViewPr>
  <p:slideViewPr>
    <p:cSldViewPr>
      <p:cViewPr varScale="1">
        <p:scale>
          <a:sx n="109" d="100"/>
          <a:sy n="109" d="100"/>
        </p:scale>
        <p:origin x="1698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5459" y="959313"/>
            <a:ext cx="5760741" cy="2571891"/>
          </a:xfrm>
        </p:spPr>
        <p:txBody>
          <a:bodyPr bIns="0" anchor="b">
            <a:normAutofit/>
          </a:bodyPr>
          <a:lstStyle>
            <a:lvl1pPr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25459" y="3531205"/>
            <a:ext cx="5760741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600" b="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2FFFB-C859-4040-9AEE-743C561B37A7}" type="datetimeFigureOut">
              <a:rPr lang="ru-RU" smtClean="0"/>
              <a:t>13.05.2024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25459" y="329308"/>
            <a:ext cx="3392144" cy="30920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86200" y="131730"/>
            <a:ext cx="802005" cy="503578"/>
          </a:xfrm>
        </p:spPr>
        <p:txBody>
          <a:bodyPr/>
          <a:lstStyle/>
          <a:p>
            <a:fld id="{C284B653-62CC-44E5-963C-C39D046DDB23}" type="slidenum">
              <a:rPr lang="ru-RU" smtClean="0"/>
              <a:t>‹#›</a:t>
            </a:fld>
            <a:endParaRPr lang="ru-RU"/>
          </a:p>
        </p:txBody>
      </p:sp>
      <p:pic>
        <p:nvPicPr>
          <p:cNvPr id="16" name="Picture 15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6" r="42454" b="36435"/>
          <a:stretch/>
        </p:blipFill>
        <p:spPr>
          <a:xfrm>
            <a:off x="1125460" y="643464"/>
            <a:ext cx="6574536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925308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2FFFB-C859-4040-9AEE-743C561B37A7}" type="datetimeFigureOut">
              <a:rPr lang="ru-RU" smtClean="0"/>
              <a:t>13.05.2024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4B653-62CC-44E5-963C-C39D046DDB23}" type="slidenum">
              <a:rPr lang="ru-RU" smtClean="0"/>
              <a:t>‹#›</a:t>
            </a:fld>
            <a:endParaRPr lang="ru-RU"/>
          </a:p>
        </p:txBody>
      </p:sp>
      <p:pic>
        <p:nvPicPr>
          <p:cNvPr id="15" name="Picture 14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6" r="42454" b="36435"/>
          <a:stretch/>
        </p:blipFill>
        <p:spPr>
          <a:xfrm>
            <a:off x="1125460" y="643464"/>
            <a:ext cx="6574536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492925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86447" y="796298"/>
            <a:ext cx="1103027" cy="466256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1910" y="796298"/>
            <a:ext cx="5301095" cy="466256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2FFFB-C859-4040-9AEE-743C561B37A7}" type="datetimeFigureOut">
              <a:rPr lang="ru-RU" smtClean="0"/>
              <a:t>13.05.2024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4B653-62CC-44E5-963C-C39D046DDB23}" type="slidenum">
              <a:rPr lang="ru-RU" smtClean="0"/>
              <a:t>‹#›</a:t>
            </a:fld>
            <a:endParaRPr lang="ru-RU"/>
          </a:p>
        </p:txBody>
      </p:sp>
      <p:pic>
        <p:nvPicPr>
          <p:cNvPr id="16" name="Picture 15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6" r="59215" b="36435"/>
          <a:stretch/>
        </p:blipFill>
        <p:spPr>
          <a:xfrm rot="5400000">
            <a:off x="5605390" y="3050294"/>
            <a:ext cx="4663440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354861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2FFFB-C859-4040-9AEE-743C561B37A7}" type="datetimeFigureOut">
              <a:rPr lang="ru-RU" smtClean="0"/>
              <a:t>13.05.2024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4B653-62CC-44E5-963C-C39D046DDB23}" type="slidenum">
              <a:rPr lang="ru-RU" smtClean="0"/>
              <a:t>‹#›</a:t>
            </a:fld>
            <a:endParaRPr lang="ru-RU"/>
          </a:p>
        </p:txBody>
      </p:sp>
      <p:pic>
        <p:nvPicPr>
          <p:cNvPr id="15" name="Picture 14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6" r="42454" b="36435"/>
          <a:stretch/>
        </p:blipFill>
        <p:spPr>
          <a:xfrm>
            <a:off x="1125460" y="643464"/>
            <a:ext cx="6574536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267020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5459" y="1756130"/>
            <a:ext cx="5764142" cy="2050066"/>
          </a:xfrm>
        </p:spPr>
        <p:txBody>
          <a:bodyPr anchor="b">
            <a:normAutofit/>
          </a:bodyPr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5460" y="3806196"/>
            <a:ext cx="5764142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2FFFB-C859-4040-9AEE-743C561B37A7}" type="datetimeFigureOut">
              <a:rPr lang="ru-RU" smtClean="0"/>
              <a:t>13.05.2024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4B653-62CC-44E5-963C-C39D046DDB23}" type="slidenum">
              <a:rPr lang="ru-RU" smtClean="0"/>
              <a:t>‹#›</a:t>
            </a:fld>
            <a:endParaRPr lang="ru-RU"/>
          </a:p>
        </p:txBody>
      </p:sp>
      <p:pic>
        <p:nvPicPr>
          <p:cNvPr id="16" name="Picture 15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6" r="42454" b="36435"/>
          <a:stretch/>
        </p:blipFill>
        <p:spPr>
          <a:xfrm>
            <a:off x="1125460" y="643464"/>
            <a:ext cx="6574536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93354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5459" y="959314"/>
            <a:ext cx="6564015" cy="104411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5459" y="2172548"/>
            <a:ext cx="3125871" cy="327894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63822" y="2172548"/>
            <a:ext cx="3125652" cy="327894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2FFFB-C859-4040-9AEE-743C561B37A7}" type="datetimeFigureOut">
              <a:rPr lang="ru-RU" smtClean="0"/>
              <a:t>13.05.2024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4B653-62CC-44E5-963C-C39D046DDB23}" type="slidenum">
              <a:rPr lang="ru-RU" smtClean="0"/>
              <a:t>‹#›</a:t>
            </a:fld>
            <a:endParaRPr lang="ru-RU"/>
          </a:p>
        </p:txBody>
      </p:sp>
      <p:pic>
        <p:nvPicPr>
          <p:cNvPr id="16" name="Picture 15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6" r="42454" b="36435"/>
          <a:stretch/>
        </p:blipFill>
        <p:spPr>
          <a:xfrm>
            <a:off x="1125460" y="643464"/>
            <a:ext cx="6574536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910716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8652" y="959903"/>
            <a:ext cx="6571344" cy="10446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8131" y="2169094"/>
            <a:ext cx="3125766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none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18131" y="2973815"/>
            <a:ext cx="3125766" cy="249166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3822" y="2172548"/>
            <a:ext cx="31256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none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63822" y="2971035"/>
            <a:ext cx="3125652" cy="248498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2FFFB-C859-4040-9AEE-743C561B37A7}" type="datetimeFigureOut">
              <a:rPr lang="ru-RU" smtClean="0"/>
              <a:t>13.05.2024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4B653-62CC-44E5-963C-C39D046DDB23}" type="slidenum">
              <a:rPr lang="ru-RU" smtClean="0"/>
              <a:t>‹#›</a:t>
            </a:fld>
            <a:endParaRPr lang="ru-RU"/>
          </a:p>
        </p:txBody>
      </p:sp>
      <p:pic>
        <p:nvPicPr>
          <p:cNvPr id="18" name="Picture 17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6" r="42454" b="36435"/>
          <a:stretch/>
        </p:blipFill>
        <p:spPr>
          <a:xfrm>
            <a:off x="1125460" y="643464"/>
            <a:ext cx="6574536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928345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2FFFB-C859-4040-9AEE-743C561B37A7}" type="datetimeFigureOut">
              <a:rPr lang="ru-RU" smtClean="0"/>
              <a:t>13.05.2024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4B653-62CC-44E5-963C-C39D046DDB23}" type="slidenum">
              <a:rPr lang="ru-RU" smtClean="0"/>
              <a:t>‹#›</a:t>
            </a:fld>
            <a:endParaRPr lang="ru-RU"/>
          </a:p>
        </p:txBody>
      </p:sp>
      <p:pic>
        <p:nvPicPr>
          <p:cNvPr id="14" name="Picture 13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6" r="42454" b="36435"/>
          <a:stretch/>
        </p:blipFill>
        <p:spPr>
          <a:xfrm>
            <a:off x="1125460" y="643464"/>
            <a:ext cx="6574536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92363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2FFFB-C859-4040-9AEE-743C561B37A7}" type="datetimeFigureOut">
              <a:rPr lang="ru-RU" smtClean="0"/>
              <a:t>13.05.2024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4B653-62CC-44E5-963C-C39D046DDB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04629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4041" y="959313"/>
            <a:ext cx="2425950" cy="2242051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9877" y="960890"/>
            <a:ext cx="3828178" cy="4496910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4041" y="3205492"/>
            <a:ext cx="2427369" cy="2248181"/>
          </a:xfrm>
        </p:spPr>
        <p:txBody>
          <a:bodyPr>
            <a:normAutofit/>
          </a:bodyPr>
          <a:lstStyle>
            <a:lvl1pPr marL="0" indent="0" algn="l">
              <a:buNone/>
              <a:defRPr sz="16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2FFFB-C859-4040-9AEE-743C561B37A7}" type="datetimeFigureOut">
              <a:rPr lang="ru-RU" smtClean="0"/>
              <a:t>13.05.2024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4B653-62CC-44E5-963C-C39D046DDB23}" type="slidenum">
              <a:rPr lang="ru-RU" smtClean="0"/>
              <a:t>‹#›</a:t>
            </a:fld>
            <a:endParaRPr lang="ru-RU"/>
          </a:p>
        </p:txBody>
      </p:sp>
      <p:pic>
        <p:nvPicPr>
          <p:cNvPr id="16" name="Picture 15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6" r="42454" b="36435"/>
          <a:stretch/>
        </p:blipFill>
        <p:spPr>
          <a:xfrm>
            <a:off x="1125460" y="643464"/>
            <a:ext cx="6574536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786788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4996501" y="482171"/>
            <a:ext cx="3511387" cy="5149101"/>
            <a:chOff x="4996501" y="482171"/>
            <a:chExt cx="3511387" cy="5149101"/>
          </a:xfrm>
        </p:grpSpPr>
        <p:sp>
          <p:nvSpPr>
            <p:cNvPr id="14" name="Rectangle 13"/>
            <p:cNvSpPr/>
            <p:nvPr/>
          </p:nvSpPr>
          <p:spPr>
            <a:xfrm>
              <a:off x="4996501" y="482171"/>
              <a:ext cx="3511387" cy="5149101"/>
            </a:xfrm>
            <a:prstGeom prst="rect">
              <a:avLst/>
            </a:prstGeom>
            <a:gradFill>
              <a:gsLst>
                <a:gs pos="0">
                  <a:schemeClr val="tx1">
                    <a:lumMod val="85000"/>
                    <a:lumOff val="1500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Rectangle 14"/>
            <p:cNvSpPr/>
            <p:nvPr/>
          </p:nvSpPr>
          <p:spPr>
            <a:xfrm>
              <a:off x="5312152" y="812506"/>
              <a:ext cx="2883013" cy="4479361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2077" y="1129512"/>
            <a:ext cx="3386166" cy="1918487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640128" y="1122543"/>
            <a:ext cx="2234998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31420" y="3057166"/>
            <a:ext cx="3390817" cy="2092568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124592" y="5469857"/>
            <a:ext cx="3393977" cy="320123"/>
          </a:xfrm>
        </p:spPr>
        <p:txBody>
          <a:bodyPr/>
          <a:lstStyle>
            <a:lvl1pPr algn="l">
              <a:defRPr/>
            </a:lvl1pPr>
          </a:lstStyle>
          <a:p>
            <a:fld id="{50D2FFFB-C859-4040-9AEE-743C561B37A7}" type="datetimeFigureOut">
              <a:rPr lang="ru-RU" smtClean="0"/>
              <a:t>13.05.2024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25459" y="318641"/>
            <a:ext cx="2601032" cy="320931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726491" y="131730"/>
            <a:ext cx="795746" cy="503578"/>
          </a:xfrm>
        </p:spPr>
        <p:txBody>
          <a:bodyPr/>
          <a:lstStyle/>
          <a:p>
            <a:fld id="{C284B653-62CC-44E5-963C-C39D046DDB23}" type="slidenum">
              <a:rPr lang="ru-RU" smtClean="0"/>
              <a:t>‹#›</a:t>
            </a:fld>
            <a:endParaRPr lang="ru-RU"/>
          </a:p>
        </p:txBody>
      </p:sp>
      <p:pic>
        <p:nvPicPr>
          <p:cNvPr id="22" name="Picture 21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6" r="70363" b="36435"/>
          <a:stretch/>
        </p:blipFill>
        <p:spPr>
          <a:xfrm>
            <a:off x="1125460" y="643464"/>
            <a:ext cx="3392424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248775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>
          <a:xfrm>
            <a:off x="0" y="6119854"/>
            <a:ext cx="9144000" cy="74295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0" y="468769"/>
            <a:ext cx="9144000" cy="5647024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  <a:lumMod val="100000"/>
                </a:schemeClr>
              </a:gs>
              <a:gs pos="100000">
                <a:schemeClr val="bg2">
                  <a:lumMod val="95000"/>
                  <a:lumOff val="5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3" name="Straight Connector 12"/>
          <p:cNvCxnSpPr/>
          <p:nvPr/>
        </p:nvCxnSpPr>
        <p:spPr>
          <a:xfrm>
            <a:off x="0" y="6121005"/>
            <a:ext cx="9144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28684" y="956172"/>
            <a:ext cx="6571343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8684" y="2167385"/>
            <a:ext cx="6571343" cy="32886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21309" y="330371"/>
            <a:ext cx="2368292" cy="3049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D2FFFB-C859-4040-9AEE-743C561B37A7}" type="datetimeFigureOut">
              <a:rPr lang="ru-RU" smtClean="0"/>
              <a:t>13.05.2024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28684" y="329308"/>
            <a:ext cx="3388498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93728" y="131730"/>
            <a:ext cx="795746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C284B653-62CC-44E5-963C-C39D046DDB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95221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5" r:id="rId1"/>
    <p:sldLayoutId id="2147483876" r:id="rId2"/>
    <p:sldLayoutId id="2147483877" r:id="rId3"/>
    <p:sldLayoutId id="2147483878" r:id="rId4"/>
    <p:sldLayoutId id="2147483879" r:id="rId5"/>
    <p:sldLayoutId id="2147483880" r:id="rId6"/>
    <p:sldLayoutId id="2147483881" r:id="rId7"/>
    <p:sldLayoutId id="2147483882" r:id="rId8"/>
    <p:sldLayoutId id="2147483883" r:id="rId9"/>
    <p:sldLayoutId id="2147483884" r:id="rId10"/>
    <p:sldLayoutId id="214748388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0" i="0" kern="1200" cap="none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6858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6858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6858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6858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6858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6FB7C3-F832-4BF3-9EBB-3AFBAE10CC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9552" y="980729"/>
            <a:ext cx="8208912" cy="720079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chemeClr val="accent1"/>
                </a:solidFill>
              </a:rPr>
              <a:t>  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78EE2DE-97AA-47E4-BFDF-AE5EDAD0186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99592" y="980730"/>
            <a:ext cx="7776864" cy="720078"/>
          </a:xfrm>
        </p:spPr>
        <p:txBody>
          <a:bodyPr>
            <a:normAutofit fontScale="92500"/>
          </a:bodyPr>
          <a:lstStyle/>
          <a:p>
            <a:r>
              <a:rPr lang="ru-RU" sz="2000" dirty="0">
                <a:solidFill>
                  <a:schemeClr val="accent1"/>
                </a:solidFill>
              </a:rPr>
              <a:t> </a:t>
            </a:r>
            <a:r>
              <a:rPr lang="ru-RU" sz="2800" dirty="0">
                <a:solidFill>
                  <a:schemeClr val="accent1"/>
                </a:solidFill>
              </a:rPr>
              <a:t>ДЕКОРАТИВНАЯ ШРИФТОВАЯ  КОМПОЗИЦИЯ </a:t>
            </a:r>
          </a:p>
        </p:txBody>
      </p:sp>
      <p:sp>
        <p:nvSpPr>
          <p:cNvPr id="4" name="AutoShape 2" descr="Picture background">
            <a:extLst>
              <a:ext uri="{FF2B5EF4-FFF2-40B4-BE49-F238E27FC236}">
                <a16:creationId xmlns:a16="http://schemas.microsoft.com/office/drawing/2014/main" id="{B7AFB899-D871-4027-A60D-A2DE28587FC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64E8F91-CAEA-41FB-A1C3-DE08F71C4F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556792"/>
            <a:ext cx="8136904" cy="446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2085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908720"/>
            <a:ext cx="4987167" cy="81137"/>
          </a:xfrm>
        </p:spPr>
        <p:txBody>
          <a:bodyPr>
            <a:normAutofit fontScale="90000"/>
          </a:bodyPr>
          <a:lstStyle/>
          <a:p>
            <a:pPr algn="ctr"/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2492896"/>
            <a:ext cx="8136904" cy="2592287"/>
          </a:xfrm>
        </p:spPr>
        <p:txBody>
          <a:bodyPr>
            <a:normAutofit/>
          </a:bodyPr>
          <a:lstStyle/>
          <a:p>
            <a:pPr algn="ctr"/>
            <a:r>
              <a:rPr lang="ru-RU" sz="32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ПРИДУМАЙТЕ ШРИФТ, РАЗРАБОТАЙТЕ СВОЁ ИЗОБРАЖЕНИЕ БУКВ В СЛОВЕ</a:t>
            </a:r>
            <a:r>
              <a:rPr lang="ru-RU" dirty="0">
                <a:solidFill>
                  <a:srgbClr val="FF0000"/>
                </a:solidFill>
              </a:rPr>
              <a:t>     «</a:t>
            </a:r>
            <a:r>
              <a:rPr lang="ru-RU" sz="4000" dirty="0">
                <a:solidFill>
                  <a:srgbClr val="FF0000"/>
                </a:solidFill>
              </a:rPr>
              <a:t>ЛЕТО», «ОТДЫХ», </a:t>
            </a:r>
            <a:r>
              <a:rPr lang="ru-RU" sz="4000" dirty="0" smtClean="0">
                <a:solidFill>
                  <a:srgbClr val="FF0000"/>
                </a:solidFill>
              </a:rPr>
              <a:t>«</a:t>
            </a:r>
            <a:r>
              <a:rPr lang="ru-RU" sz="4000" dirty="0">
                <a:solidFill>
                  <a:srgbClr val="FF0000"/>
                </a:solidFill>
              </a:rPr>
              <a:t>КАНИКУЛЫ»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65348E4-1DF0-4741-A53B-A064FC3DC2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4302222"/>
            <a:ext cx="8572500" cy="2286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23B6506-7D26-4DCA-9261-2D8123216D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8586" y="756669"/>
            <a:ext cx="5742384" cy="1866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13648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42C4E6-1CFA-4369-863A-17FA44BD2C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929020"/>
            <a:ext cx="7448507" cy="1049235"/>
          </a:xfrm>
        </p:spPr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Придумайте свой летний вариант.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B2172BC7-8F13-4249-8F0E-FF915BDF618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65" y="1785248"/>
            <a:ext cx="4572000" cy="29718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450E327-F6C6-4A6B-99D3-FC1444DA07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0480" y="1480789"/>
            <a:ext cx="4572000" cy="188595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B764526-4645-4DE3-90A1-51A8F4C7AB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28611" y="3491262"/>
            <a:ext cx="4572000" cy="17145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BE43EA1-2C84-49C9-9CFB-59FA12CA951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757048"/>
            <a:ext cx="4572000" cy="170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7685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1C475E-FD43-43FD-9AF5-FA9595FD1C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956172"/>
            <a:ext cx="8496944" cy="1049235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0070C0"/>
                </a:solidFill>
              </a:rPr>
              <a:t>Буквы должны быть крупными , </a:t>
            </a:r>
            <a:br>
              <a:rPr lang="ru-RU" dirty="0">
                <a:solidFill>
                  <a:srgbClr val="0070C0"/>
                </a:solidFill>
              </a:rPr>
            </a:br>
            <a:r>
              <a:rPr lang="ru-RU" dirty="0">
                <a:solidFill>
                  <a:srgbClr val="0070C0"/>
                </a:solidFill>
              </a:rPr>
              <a:t>не тонкими и по возможности яркими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BCC405CE-19DC-4B77-BA7C-BC5C71D7665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355976" y="4005064"/>
            <a:ext cx="4572000" cy="260985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B5DEF41-C493-48FE-914F-91356CFFDF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3614202"/>
            <a:ext cx="4572396" cy="115224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D7B93B4-9DF1-400E-BF5D-7A185B1EE7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9992" y="2020097"/>
            <a:ext cx="4572000" cy="1594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3802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accent1"/>
                </a:solidFill>
              </a:rPr>
              <a:t>     Благодарю за внимание.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C9C84E8-8EF8-43A7-BEFD-8E9DA3398B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544" y="1556793"/>
            <a:ext cx="7992888" cy="273630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Творческих успехов в создании     шрифтовой </a:t>
            </a:r>
            <a:r>
              <a:rPr lang="ru-RU" sz="3200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композиции!</a:t>
            </a:r>
            <a:endParaRPr lang="ru-RU" sz="3200" dirty="0">
              <a:solidFill>
                <a:schemeClr val="accent1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5E8C700-9882-4054-A7F6-F5F166911A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9151" y="5251598"/>
            <a:ext cx="7848872" cy="151216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FEB7EE9-6706-4C64-BC75-04AF0C7023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991207"/>
            <a:ext cx="4572000" cy="190251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441CB9A-75AA-4E3B-87FF-D04FB5B17A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4" y="2708920"/>
            <a:ext cx="4572000" cy="16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2887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548680"/>
            <a:ext cx="6347713" cy="864096"/>
          </a:xfrm>
        </p:spPr>
        <p:txBody>
          <a:bodyPr>
            <a:normAutofit/>
          </a:bodyPr>
          <a:lstStyle/>
          <a:p>
            <a:r>
              <a:rPr lang="ru-RU" dirty="0"/>
              <a:t>          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599" y="836712"/>
            <a:ext cx="7490793" cy="5204651"/>
          </a:xfrm>
        </p:spPr>
        <p:txBody>
          <a:bodyPr>
            <a:normAutofit fontScale="92500" lnSpcReduction="10000"/>
          </a:bodyPr>
          <a:lstStyle/>
          <a:p>
            <a:r>
              <a:rPr lang="ru-RU" dirty="0">
                <a:solidFill>
                  <a:schemeClr val="accent1"/>
                </a:solidFill>
              </a:rPr>
              <a:t>Мы давно привыкли, что слова состоят из букв- гласных и согласных, образуя наши обиходные предложения. Пишем диктант, изложения, письма и презентации используя классический современный алфавит.. Можно использовать изображение только одной буквы и оформить её декоративно. Так поступали художники – иллюстраторы в древности. Оформление книг длилось очень долго, так как книги писали вручную и главным образом это были монахи. Картинок в таких книгах либо не было совсем, либо их было очень мало. В основном первая буква текста в начале главы оформлялась красочно, крупным форматом,  использовали контрастное сочетание цвета ( например, красный и чёрный), часто добавляли геометрический, растительный орнамент, изображение животных, птиц  или вензель.</a:t>
            </a:r>
          </a:p>
        </p:txBody>
      </p:sp>
    </p:spTree>
    <p:extLst>
      <p:ext uri="{BB962C8B-B14F-4D97-AF65-F5344CB8AC3E}">
        <p14:creationId xmlns:p14="http://schemas.microsoft.com/office/powerpoint/2010/main" val="33707134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4631B17-AFBF-4E78-843B-3799DA760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B1D7A4EA-0270-4956-8CAE-EB54E7F82D5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71600" y="956172"/>
            <a:ext cx="7632847" cy="5497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89435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3F60C7F-381F-43F6-9855-39DB91536D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2813B4E9-92CB-4F7A-9640-901FC5B627D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43608" y="692696"/>
            <a:ext cx="7344815" cy="590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7591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159C909-C39D-4DB2-9B83-F637FDD715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1340768"/>
            <a:ext cx="8424936" cy="5256584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F572D22-E03C-4CD5-BD1E-66E7DCEB1F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8684" y="908720"/>
            <a:ext cx="6571343" cy="648071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accent1"/>
                </a:solidFill>
              </a:rPr>
              <a:t>Старинный стиль написания букв. </a:t>
            </a:r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id="{1B591C9B-0670-403E-93DF-69495EB5128C}"/>
              </a:ext>
            </a:extLst>
          </p:cNvPr>
          <p:cNvSpPr>
            <a:spLocks noGrp="1"/>
          </p:cNvSpPr>
          <p:nvPr>
            <p:ph idx="1"/>
          </p:nvPr>
        </p:nvSpPr>
        <p:spPr>
          <a:xfrm flipH="1" flipV="1">
            <a:off x="1082966" y="2492896"/>
            <a:ext cx="45719" cy="72008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913953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908720"/>
            <a:ext cx="8136904" cy="1049235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chemeClr val="accent1"/>
                </a:solidFill>
              </a:rPr>
              <a:t>Буквы могут быть на белом или цветном фоне.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34A7D72D-B1F3-49CD-8417-7193360CF25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7504" y="2133023"/>
            <a:ext cx="3672408" cy="432031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CFFA7D7-D689-405D-812E-86EFFE96A9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1920" y="2133023"/>
            <a:ext cx="5184576" cy="4320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3509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D097E0-E589-4382-A772-50EA222060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chemeClr val="accent1"/>
                </a:solidFill>
              </a:rPr>
              <a:t>       Слово «МАМА» могло                          выглядеть так: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350D2C8B-FB67-4205-A8AE-2AD20162D5F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36636" y="2060848"/>
            <a:ext cx="3289300" cy="32893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067E726-8024-47E5-A09C-726A8A0E84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928" y="1916832"/>
            <a:ext cx="3289301" cy="328930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5945DEC-4FAA-4387-81C0-E3F8298D79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2396" y="1984936"/>
            <a:ext cx="1914525" cy="1905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3119EA8-AE5D-4909-8B46-E93E203D97F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29475" y="3140968"/>
            <a:ext cx="1914525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8281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EBB143-5AD9-43D1-A068-20CAE1E422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512" y="404665"/>
            <a:ext cx="8720476" cy="1080120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0070C0"/>
                </a:solidFill>
              </a:rPr>
              <a:t/>
            </a:r>
            <a:br>
              <a:rPr lang="ru-RU" dirty="0">
                <a:solidFill>
                  <a:srgbClr val="0070C0"/>
                </a:solidFill>
              </a:rPr>
            </a:br>
            <a:r>
              <a:rPr lang="ru-RU" dirty="0">
                <a:solidFill>
                  <a:srgbClr val="0070C0"/>
                </a:solidFill>
              </a:rPr>
              <a:t> </a:t>
            </a:r>
            <a:r>
              <a:rPr lang="ru-RU" dirty="0" smtClean="0">
                <a:solidFill>
                  <a:srgbClr val="0070C0"/>
                </a:solidFill>
              </a:rPr>
              <a:t>Слово </a:t>
            </a:r>
            <a:r>
              <a:rPr lang="ru-RU" dirty="0">
                <a:solidFill>
                  <a:srgbClr val="0070C0"/>
                </a:solidFill>
              </a:rPr>
              <a:t>«море»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502C550E-C6D5-4EA0-B47A-F237CE1E8FA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356745" y="4164055"/>
            <a:ext cx="4572000" cy="248490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1E05AFE-F360-4B25-9B28-2C9CDB7FAF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6745" y="1451492"/>
            <a:ext cx="4067175" cy="256659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7AF0674-A987-4DAD-A88B-BE38C3E9CF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0219" y="1340768"/>
            <a:ext cx="3305175" cy="2286671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B879276-B480-4429-A3E5-B74ED88C43C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9512" y="3717032"/>
            <a:ext cx="4067175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8993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E4440E-C499-4FEB-AB36-F964E79070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2766" y="980728"/>
            <a:ext cx="7402740" cy="672628"/>
          </a:xfrm>
        </p:spPr>
        <p:txBody>
          <a:bodyPr/>
          <a:lstStyle/>
          <a:p>
            <a:r>
              <a:rPr lang="ru-RU" dirty="0">
                <a:solidFill>
                  <a:srgbClr val="0070C0"/>
                </a:solidFill>
              </a:rPr>
              <a:t>Могут быть </a:t>
            </a:r>
            <a:r>
              <a:rPr lang="ru-RU" dirty="0" smtClean="0">
                <a:solidFill>
                  <a:srgbClr val="0070C0"/>
                </a:solidFill>
              </a:rPr>
              <a:t>и такие варианты: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E563C4B1-E18A-4652-8D67-0CE2AB09256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7287" y="2005407"/>
            <a:ext cx="3829050" cy="3048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1DE4ED7-A92D-4709-A08F-91A93B9C18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5026" y="1653356"/>
            <a:ext cx="4320480" cy="216666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9A4A469-B733-4FFB-B16F-9064279D6E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7984" y="3836052"/>
            <a:ext cx="4572000" cy="2166664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C3CA813-8746-4C90-8377-E747832F82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2172" y="5301208"/>
            <a:ext cx="4572000" cy="128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6530061"/>
      </p:ext>
    </p:extLst>
  </p:cSld>
  <p:clrMapOvr>
    <a:masterClrMapping/>
  </p:clrMapOvr>
</p:sld>
</file>

<file path=ppt/theme/theme1.xml><?xml version="1.0" encoding="utf-8"?>
<a:theme xmlns:a="http://schemas.openxmlformats.org/drawingml/2006/main" name="Галерея">
  <a:themeElements>
    <a:clrScheme name="Галерея">
      <a:dk1>
        <a:sysClr val="windowText" lastClr="000000"/>
      </a:dk1>
      <a:lt1>
        <a:sysClr val="window" lastClr="FFFFFF"/>
      </a:lt1>
      <a:dk2>
        <a:srgbClr val="454545"/>
      </a:dk2>
      <a:lt2>
        <a:srgbClr val="DCDCE0"/>
      </a:lt2>
      <a:accent1>
        <a:srgbClr val="415588"/>
      </a:accent1>
      <a:accent2>
        <a:srgbClr val="4294B6"/>
      </a:accent2>
      <a:accent3>
        <a:srgbClr val="087D7C"/>
      </a:accent3>
      <a:accent4>
        <a:srgbClr val="04B663"/>
      </a:accent4>
      <a:accent5>
        <a:srgbClr val="DF8822"/>
      </a:accent5>
      <a:accent6>
        <a:srgbClr val="BC410A"/>
      </a:accent6>
      <a:hlink>
        <a:srgbClr val="5977C4"/>
      </a:hlink>
      <a:folHlink>
        <a:srgbClr val="01A9BF"/>
      </a:folHlink>
    </a:clrScheme>
    <a:fontScheme name="Галерея">
      <a:majorFont>
        <a:latin typeface="Century Gothic" panose="020B0502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алерея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  <a:lumMod val="108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E050AC27-895F-4B90-991D-A6818FC89AB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248</TotalTime>
  <Words>210</Words>
  <Application>Microsoft Office PowerPoint</Application>
  <PresentationFormat>Экран (4:3)</PresentationFormat>
  <Paragraphs>14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6" baseType="lpstr">
      <vt:lpstr>Arial</vt:lpstr>
      <vt:lpstr>Century Gothic</vt:lpstr>
      <vt:lpstr>Галерея</vt:lpstr>
      <vt:lpstr>  </vt:lpstr>
      <vt:lpstr>           </vt:lpstr>
      <vt:lpstr>Презентация PowerPoint</vt:lpstr>
      <vt:lpstr>Презентация PowerPoint</vt:lpstr>
      <vt:lpstr>Старинный стиль написания букв. </vt:lpstr>
      <vt:lpstr>Буквы могут быть на белом или цветном фоне.</vt:lpstr>
      <vt:lpstr>       Слово «МАМА» могло                          выглядеть так:</vt:lpstr>
      <vt:lpstr>  Слово «море»</vt:lpstr>
      <vt:lpstr>Могут быть и такие варианты:</vt:lpstr>
      <vt:lpstr>Презентация PowerPoint</vt:lpstr>
      <vt:lpstr>Придумайте свой летний вариант.</vt:lpstr>
      <vt:lpstr>Буквы должны быть крупными ,  не тонкими и по возможности яркими</vt:lpstr>
      <vt:lpstr>     Благодарю за внимание.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ТЕПЛЫЕ КРАСКИ, ХОЛОДНЫЕ, АХРОМАТИЧЕСКИЕ</dc:title>
  <dc:creator>user</dc:creator>
  <cp:lastModifiedBy>Инэсса И. Кириакиди</cp:lastModifiedBy>
  <cp:revision>47</cp:revision>
  <dcterms:created xsi:type="dcterms:W3CDTF">2018-03-11T20:46:52Z</dcterms:created>
  <dcterms:modified xsi:type="dcterms:W3CDTF">2024-05-13T13:34:57Z</dcterms:modified>
</cp:coreProperties>
</file>