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61" r:id="rId4"/>
    <p:sldId id="272" r:id="rId5"/>
    <p:sldId id="262" r:id="rId6"/>
    <p:sldId id="275" r:id="rId7"/>
    <p:sldId id="268" r:id="rId8"/>
    <p:sldId id="270" r:id="rId9"/>
    <p:sldId id="271" r:id="rId10"/>
    <p:sldId id="273" r:id="rId11"/>
    <p:sldId id="274" r:id="rId12"/>
    <p:sldId id="27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2" autoAdjust="0"/>
    <p:restoredTop sz="94660"/>
  </p:normalViewPr>
  <p:slideViewPr>
    <p:cSldViewPr>
      <p:cViewPr varScale="1">
        <p:scale>
          <a:sx n="95" d="100"/>
          <a:sy n="95" d="100"/>
        </p:scale>
        <p:origin x="-4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720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464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466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167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730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96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619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279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695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267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827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2FFFB-C859-4040-9AEE-743C561B37A7}" type="datetimeFigureOut">
              <a:rPr lang="ru-RU" smtClean="0"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553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Путешествие в страну цвета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56792"/>
            <a:ext cx="6912767" cy="4608512"/>
          </a:xfrm>
        </p:spPr>
      </p:pic>
    </p:spTree>
    <p:extLst>
      <p:ext uri="{BB962C8B-B14F-4D97-AF65-F5344CB8AC3E}">
        <p14:creationId xmlns:p14="http://schemas.microsoft.com/office/powerpoint/2010/main" val="3594671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Физкульминутка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40768"/>
            <a:ext cx="7416824" cy="5328592"/>
          </a:xfrm>
        </p:spPr>
      </p:pic>
    </p:spTree>
    <p:extLst>
      <p:ext uri="{BB962C8B-B14F-4D97-AF65-F5344CB8AC3E}">
        <p14:creationId xmlns:p14="http://schemas.microsoft.com/office/powerpoint/2010/main" val="1190515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Создай замок для своего сказочного персонажа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2880320" cy="4525963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900" y="1268760"/>
            <a:ext cx="2822596" cy="46531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556792"/>
            <a:ext cx="3226076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38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Смело приступайте к работе!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5400" dirty="0" smtClean="0"/>
              <a:t>Творческих удач! 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5400" dirty="0" smtClean="0"/>
              <a:t>Благодарю за внимание.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791288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98776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88640"/>
            <a:ext cx="5256584" cy="3528392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429000"/>
            <a:ext cx="5184576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202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90693" cy="1570186"/>
          </a:xfrm>
        </p:spPr>
        <p:txBody>
          <a:bodyPr>
            <a:normAutofit/>
          </a:bodyPr>
          <a:lstStyle/>
          <a:p>
            <a:r>
              <a:rPr lang="ru-RU" dirty="0" smtClean="0"/>
              <a:t>Работа в различных техниках :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33448"/>
            <a:ext cx="5275819" cy="44633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519" y="3717032"/>
            <a:ext cx="3148959" cy="23018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804248" y="404664"/>
            <a:ext cx="1101502" cy="8261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893" y="116632"/>
            <a:ext cx="32385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6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1954560" cy="36490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88641"/>
            <a:ext cx="8136903" cy="6192687"/>
          </a:xfrm>
        </p:spPr>
      </p:pic>
    </p:spTree>
    <p:extLst>
      <p:ext uri="{BB962C8B-B14F-4D97-AF65-F5344CB8AC3E}">
        <p14:creationId xmlns:p14="http://schemas.microsoft.com/office/powerpoint/2010/main" val="773102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939"/>
            <a:ext cx="9036496" cy="41541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56214"/>
            <a:ext cx="6148288" cy="41017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348880"/>
            <a:ext cx="6660232" cy="468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71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496943" cy="6408712"/>
          </a:xfrm>
        </p:spPr>
      </p:pic>
    </p:spTree>
    <p:extLst>
      <p:ext uri="{BB962C8B-B14F-4D97-AF65-F5344CB8AC3E}">
        <p14:creationId xmlns:p14="http://schemas.microsoft.com/office/powerpoint/2010/main" val="107350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6632"/>
            <a:ext cx="8352928" cy="6552728"/>
          </a:xfrm>
        </p:spPr>
      </p:pic>
    </p:spTree>
    <p:extLst>
      <p:ext uri="{BB962C8B-B14F-4D97-AF65-F5344CB8AC3E}">
        <p14:creationId xmlns:p14="http://schemas.microsoft.com/office/powerpoint/2010/main" val="2851364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Какое настроение вызывают эти изображения?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74034"/>
            <a:ext cx="4032448" cy="532392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196752"/>
            <a:ext cx="3690265" cy="53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626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бы мог жить в этих замках?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582906"/>
            <a:ext cx="3419872" cy="425516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124744"/>
            <a:ext cx="3274842" cy="41764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388843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762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42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Путешествие в страну цвета</vt:lpstr>
      <vt:lpstr>Презентация PowerPoint</vt:lpstr>
      <vt:lpstr>Работа в различных техниках :</vt:lpstr>
      <vt:lpstr>Презентация PowerPoint</vt:lpstr>
      <vt:lpstr>Презентация PowerPoint</vt:lpstr>
      <vt:lpstr>Презентация PowerPoint</vt:lpstr>
      <vt:lpstr>Презентация PowerPoint</vt:lpstr>
      <vt:lpstr>Какое настроение вызывают эти изображения?</vt:lpstr>
      <vt:lpstr>Кто бы мог жить в этих замках?</vt:lpstr>
      <vt:lpstr>Физкульминутка</vt:lpstr>
      <vt:lpstr>Создай замок для своего сказочного персонажа</vt:lpstr>
      <vt:lpstr>Смело приступайте к работе!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ТЕПЛЫЕ КРАСКИ, ХОЛОДНЫЕ, АХРОМАТИЧЕСКИЕ</dc:title>
  <dc:creator>user</dc:creator>
  <cp:lastModifiedBy>Инэсса И. Кириакиди</cp:lastModifiedBy>
  <cp:revision>15</cp:revision>
  <dcterms:created xsi:type="dcterms:W3CDTF">2018-03-11T20:46:52Z</dcterms:created>
  <dcterms:modified xsi:type="dcterms:W3CDTF">2019-04-22T11:58:47Z</dcterms:modified>
</cp:coreProperties>
</file>