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5" r:id="rId5"/>
    <p:sldId id="266" r:id="rId6"/>
    <p:sldId id="267" r:id="rId7"/>
    <p:sldId id="268" r:id="rId8"/>
    <p:sldId id="269" r:id="rId9"/>
    <p:sldId id="270" r:id="rId10"/>
    <p:sldId id="271" r:id="rId1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3333CC"/>
    <a:srgbClr val="CCC1DA"/>
    <a:srgbClr val="66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510" y="-77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.jpe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jpeg"/><Relationship Id="rId5" Type="http://schemas.openxmlformats.org/officeDocument/2006/relationships/image" Target="../media/image8.png"/><Relationship Id="rId4" Type="http://schemas.openxmlformats.org/officeDocument/2006/relationships/image" Target="../media/image15.png"/><Relationship Id="rId9" Type="http://schemas.openxmlformats.org/officeDocument/2006/relationships/image" Target="../media/image1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4" descr="https://img-fotki.yandex.ru/get/6003/200418627.78/0_11dfa0_72b02d9e_orig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8474475" flipH="1" flipV="1">
            <a:off x="2073837" y="950021"/>
            <a:ext cx="2004766" cy="2275817"/>
          </a:xfrm>
          <a:prstGeom prst="rect">
            <a:avLst/>
          </a:prstGeom>
          <a:noFill/>
        </p:spPr>
      </p:pic>
      <p:pic>
        <p:nvPicPr>
          <p:cNvPr id="22" name="Picture 24" descr="https://img-fotki.yandex.ru/get/6003/200418627.78/0_11dfa0_72b02d9e_orig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85720" y="214296"/>
            <a:ext cx="2203995" cy="3500462"/>
          </a:xfrm>
          <a:prstGeom prst="rect">
            <a:avLst/>
          </a:prstGeom>
          <a:noFill/>
        </p:spPr>
      </p:pic>
      <p:pic>
        <p:nvPicPr>
          <p:cNvPr id="12312" name="Picture 24" descr="https://img-fotki.yandex.ru/get/6003/200418627.78/0_11dfa0_72b02d9e_orig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983914" y="1516366"/>
            <a:ext cx="2616748" cy="4156012"/>
          </a:xfrm>
          <a:prstGeom prst="rect">
            <a:avLst/>
          </a:prstGeom>
          <a:noFill/>
        </p:spPr>
      </p:pic>
      <p:pic>
        <p:nvPicPr>
          <p:cNvPr id="7" name="Рисунок 6" descr="atividadefisica01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571472" y="1000114"/>
            <a:ext cx="1428760" cy="1573740"/>
          </a:xfrm>
          <a:prstGeom prst="rect">
            <a:avLst/>
          </a:prstGeom>
        </p:spPr>
      </p:pic>
      <p:pic>
        <p:nvPicPr>
          <p:cNvPr id="8" name="Рисунок 7" descr="HTB1IvUAGXXXXXcmXXXXq6xXFXXXw.png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28596" y="2714626"/>
            <a:ext cx="3214710" cy="1565564"/>
          </a:xfrm>
          <a:prstGeom prst="rect">
            <a:avLst/>
          </a:prstGeom>
        </p:spPr>
      </p:pic>
      <p:pic>
        <p:nvPicPr>
          <p:cNvPr id="9" name="Рисунок 8" descr="atividadefisica01.png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7510"/>
          <a:stretch>
            <a:fillRect/>
          </a:stretch>
        </p:blipFill>
        <p:spPr>
          <a:xfrm>
            <a:off x="2071670" y="857238"/>
            <a:ext cx="1267232" cy="1715022"/>
          </a:xfrm>
          <a:prstGeom prst="rect">
            <a:avLst/>
          </a:prstGeom>
        </p:spPr>
      </p:pic>
      <p:pic>
        <p:nvPicPr>
          <p:cNvPr id="30" name="Picture 32" descr="https://wallbox.ru/wallpapers/main/201127/a85800c45706505edaa1125f8ccf1421.jpg"/>
          <p:cNvPicPr>
            <a:picLocks noChangeAspect="1" noChangeArrowheads="1"/>
          </p:cNvPicPr>
          <p:nvPr userDrawn="1"/>
        </p:nvPicPr>
        <p:blipFill>
          <a:blip r:embed="rId8" cstate="email">
            <a:lum bright="2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7902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29E10A-BB8A-4957-8E49-8CF803BC10AC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582591A-952C-4810-9792-309B0AC549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29E10A-BB8A-4957-8E49-8CF803BC10AC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582591A-952C-4810-9792-309B0AC549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4" descr="https://img-fotki.yandex.ru/get/6003/200418627.78/0_11dfa0_72b02d9e_orig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15206" y="1785932"/>
            <a:ext cx="1664241" cy="2643206"/>
          </a:xfrm>
          <a:prstGeom prst="rect">
            <a:avLst/>
          </a:prstGeom>
          <a:noFill/>
        </p:spPr>
      </p:pic>
      <p:pic>
        <p:nvPicPr>
          <p:cNvPr id="12" name="Picture 24" descr="https://img-fotki.yandex.ru/get/6003/200418627.78/0_11dfa0_72b02d9e_orig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6435238" y="2264276"/>
            <a:ext cx="1962999" cy="3117704"/>
          </a:xfrm>
          <a:prstGeom prst="rect">
            <a:avLst/>
          </a:prstGeom>
          <a:noFill/>
        </p:spPr>
      </p:pic>
      <p:pic>
        <p:nvPicPr>
          <p:cNvPr id="8" name="Picture 32" descr="https://wallbox.ru/wallpapers/main/201127/a85800c45706505edaa1125f8ccf1421.jpg"/>
          <p:cNvPicPr>
            <a:picLocks noChangeAspect="1" noChangeArrowheads="1"/>
          </p:cNvPicPr>
          <p:nvPr userDrawn="1"/>
        </p:nvPicPr>
        <p:blipFill>
          <a:blip r:embed="rId4" cstate="email">
            <a:lum bright="2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7902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9" name="Рисунок 8" descr="HTB1IvUAGXXXXXcmXXXXq6xXFXXXw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6357950" y="3500444"/>
            <a:ext cx="2334571" cy="1136936"/>
          </a:xfrm>
          <a:prstGeom prst="rect">
            <a:avLst/>
          </a:prstGeom>
        </p:spPr>
      </p:pic>
      <p:pic>
        <p:nvPicPr>
          <p:cNvPr id="10" name="Рисунок 9" descr="atividadefisica01.png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7510"/>
          <a:stretch>
            <a:fillRect/>
          </a:stretch>
        </p:blipFill>
        <p:spPr>
          <a:xfrm>
            <a:off x="7500958" y="2268829"/>
            <a:ext cx="857256" cy="1160177"/>
          </a:xfrm>
          <a:prstGeom prst="rect">
            <a:avLst/>
          </a:prstGeom>
        </p:spPr>
      </p:pic>
      <p:pic>
        <p:nvPicPr>
          <p:cNvPr id="11" name="Рисунок 10" descr="atividadefisica01.png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6528106" y="2357436"/>
            <a:ext cx="972852" cy="1071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4" descr="https://img-fotki.yandex.ru/get/6003/200418627.78/0_11dfa0_72b02d9e_orig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5280256" y="3435130"/>
            <a:ext cx="940941" cy="1928825"/>
          </a:xfrm>
          <a:prstGeom prst="rect">
            <a:avLst/>
          </a:prstGeom>
          <a:noFill/>
        </p:spPr>
      </p:pic>
      <p:pic>
        <p:nvPicPr>
          <p:cNvPr id="13" name="Picture 24" descr="https://img-fotki.yandex.ru/get/6003/200418627.78/0_11dfa0_72b02d9e_orig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2539"/>
          <a:stretch>
            <a:fillRect/>
          </a:stretch>
        </p:blipFill>
        <p:spPr bwMode="auto">
          <a:xfrm rot="5400000">
            <a:off x="3195542" y="3376704"/>
            <a:ext cx="1109842" cy="2071703"/>
          </a:xfrm>
          <a:prstGeom prst="rect">
            <a:avLst/>
          </a:prstGeom>
          <a:noFill/>
        </p:spPr>
      </p:pic>
      <p:pic>
        <p:nvPicPr>
          <p:cNvPr id="12" name="Picture 24" descr="https://img-fotki.yandex.ru/get/6003/200418627.78/0_11dfa0_72b02d9e_orig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6784399" y="2746221"/>
            <a:ext cx="1592802" cy="2529744"/>
          </a:xfrm>
          <a:prstGeom prst="rect">
            <a:avLst/>
          </a:prstGeom>
          <a:noFill/>
        </p:spPr>
      </p:pic>
      <p:pic>
        <p:nvPicPr>
          <p:cNvPr id="11" name="Picture 24" descr="https://img-fotki.yandex.ru/get/6003/200418627.78/0_11dfa0_72b02d9e_orig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>
            <a:off x="632326" y="2653771"/>
            <a:ext cx="1664241" cy="2643206"/>
          </a:xfrm>
          <a:prstGeom prst="rect">
            <a:avLst/>
          </a:prstGeom>
          <a:noFill/>
        </p:spPr>
      </p:pic>
      <p:pic>
        <p:nvPicPr>
          <p:cNvPr id="7" name="Picture 32" descr="https://wallbox.ru/wallpapers/main/201127/a85800c45706505edaa1125f8ccf1421.jpg"/>
          <p:cNvPicPr>
            <a:picLocks noChangeAspect="1" noChangeArrowheads="1"/>
          </p:cNvPicPr>
          <p:nvPr userDrawn="1"/>
        </p:nvPicPr>
        <p:blipFill>
          <a:blip r:embed="rId6" cstate="email">
            <a:lum bright="2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7902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8" name="Рисунок 7" descr="HTB1IvUAGXXXXXcmXXXXq6xXFXXXw.png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6572263" y="3604814"/>
            <a:ext cx="2120257" cy="1032565"/>
          </a:xfrm>
          <a:prstGeom prst="rect">
            <a:avLst/>
          </a:prstGeom>
        </p:spPr>
      </p:pic>
      <p:pic>
        <p:nvPicPr>
          <p:cNvPr id="9" name="Рисунок 8" descr="atividadefisica01.png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428596" y="3643320"/>
            <a:ext cx="928694" cy="1022931"/>
          </a:xfrm>
          <a:prstGeom prst="rect">
            <a:avLst/>
          </a:prstGeom>
        </p:spPr>
      </p:pic>
      <p:pic>
        <p:nvPicPr>
          <p:cNvPr id="10" name="Рисунок 9" descr="atividadefisica01.png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7510"/>
          <a:stretch>
            <a:fillRect/>
          </a:stretch>
        </p:blipFill>
        <p:spPr>
          <a:xfrm>
            <a:off x="1357290" y="3571882"/>
            <a:ext cx="804470" cy="10887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4" descr="https://img-fotki.yandex.ru/get/6003/200418627.78/0_11dfa0_72b02d9e_orig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87281" y="269859"/>
            <a:ext cx="2540018" cy="2286016"/>
          </a:xfrm>
          <a:prstGeom prst="rect">
            <a:avLst/>
          </a:prstGeom>
          <a:noFill/>
        </p:spPr>
      </p:pic>
      <p:pic>
        <p:nvPicPr>
          <p:cNvPr id="9" name="Picture 24" descr="https://img-fotki.yandex.ru/get/6003/200418627.78/0_11dfa0_72b02d9e_orig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214282" y="1682004"/>
            <a:ext cx="2643206" cy="3283983"/>
          </a:xfrm>
          <a:prstGeom prst="rect">
            <a:avLst/>
          </a:prstGeom>
          <a:noFill/>
        </p:spPr>
      </p:pic>
      <p:pic>
        <p:nvPicPr>
          <p:cNvPr id="8" name="Picture 32" descr="https://wallbox.ru/wallpapers/main/201127/a85800c45706505edaa1125f8ccf1421.jpg"/>
          <p:cNvPicPr>
            <a:picLocks noChangeAspect="1" noChangeArrowheads="1"/>
          </p:cNvPicPr>
          <p:nvPr userDrawn="1"/>
        </p:nvPicPr>
        <p:blipFill>
          <a:blip r:embed="rId4" cstate="email">
            <a:lum bright="2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7902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1" name="Рисунок 10" descr="atividadefisica01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7510"/>
          <a:stretch>
            <a:fillRect/>
          </a:stretch>
        </p:blipFill>
        <p:spPr>
          <a:xfrm>
            <a:off x="571472" y="428610"/>
            <a:ext cx="1596255" cy="2160310"/>
          </a:xfrm>
          <a:prstGeom prst="rect">
            <a:avLst/>
          </a:prstGeom>
        </p:spPr>
      </p:pic>
      <p:pic>
        <p:nvPicPr>
          <p:cNvPr id="12" name="Рисунок 11" descr="atividadefisica01.png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357158" y="2643188"/>
            <a:ext cx="1836689" cy="20230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2" descr="https://wallbox.ru/wallpapers/main/201127/a85800c45706505edaa1125f8ccf1421.jpg"/>
          <p:cNvPicPr>
            <a:picLocks noChangeAspect="1" noChangeArrowheads="1"/>
          </p:cNvPicPr>
          <p:nvPr userDrawn="1"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7902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29E10A-BB8A-4957-8E49-8CF803BC10AC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582591A-952C-4810-9792-309B0AC549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29E10A-BB8A-4957-8E49-8CF803BC10AC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582591A-952C-4810-9792-309B0AC549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29E10A-BB8A-4957-8E49-8CF803BC10AC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582591A-952C-4810-9792-309B0AC549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29E10A-BB8A-4957-8E49-8CF803BC10AC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582591A-952C-4810-9792-309B0AC549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2" descr="https://wallbox.ru/wallpapers/main/201127/a85800c45706505edaa1125f8ccf1421.jpg"/>
          <p:cNvPicPr>
            <a:picLocks noChangeAspect="1" noChangeArrowheads="1"/>
          </p:cNvPicPr>
          <p:nvPr userDrawn="1"/>
        </p:nvPicPr>
        <p:blipFill>
          <a:blip r:embed="rId13" cstate="email">
            <a:lum bright="3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3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5" Type="http://schemas.openxmlformats.org/officeDocument/2006/relationships/image" Target="../media/image23.png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3.pn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5" Type="http://schemas.openxmlformats.org/officeDocument/2006/relationships/image" Target="../media/image23.pn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88420" y="1719141"/>
            <a:ext cx="374441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МОЙ ДРУГ -СПОРТ</a:t>
            </a:r>
            <a:endParaRPr lang="ru-RU" sz="40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 bwMode="auto">
          <a:xfrm>
            <a:off x="4819464" y="3666683"/>
            <a:ext cx="3996000" cy="11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mar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lang="en-US" sz="3200" b="1" kern="1200" cap="none" spc="0" dirty="0">
                <a:ln w="50800"/>
                <a:solidFill>
                  <a:schemeClr val="accent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580"/>
              </a:lnSpc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Дмитроченко Е.А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>
              <a:lnSpc>
                <a:spcPts val="158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трелка вправо 4">
            <a:hlinkClick r:id="" action="ppaction://hlinkshowjump?jump=nextslide">
              <a:snd r:embed="rId2" name="chimes.wav"/>
            </a:hlinkClick>
          </p:cNvPr>
          <p:cNvSpPr/>
          <p:nvPr/>
        </p:nvSpPr>
        <p:spPr>
          <a:xfrm>
            <a:off x="4718131" y="4256650"/>
            <a:ext cx="900000" cy="468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7D31">
                  <a:lumMod val="50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 bwMode="auto">
          <a:xfrm>
            <a:off x="2250000" y="373732"/>
            <a:ext cx="4644000" cy="1116000"/>
          </a:xfrm>
          <a:prstGeom prst="roundRect">
            <a:avLst/>
          </a:prstGeom>
          <a:noFill/>
          <a:ln w="19050">
            <a:noFill/>
          </a:ln>
          <a:scene3d>
            <a:camera prst="orthographicFront"/>
            <a:lightRig rig="balanced" dir="t">
              <a:rot lat="0" lon="0" rev="2100000"/>
            </a:lightRig>
          </a:scene3d>
          <a:sp3d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ts val="3280"/>
              </a:lnSpc>
            </a:pPr>
            <a:r>
              <a:rPr lang="ru-RU" sz="6000" b="1" dirty="0" smtClean="0">
                <a:ln w="50800"/>
                <a:solidFill>
                  <a:srgbClr val="7030A0"/>
                </a:solidFill>
              </a:rPr>
              <a:t>МОЛОДЦЫ!</a:t>
            </a:r>
            <a:endParaRPr lang="ru-RU" sz="6000" b="1" dirty="0">
              <a:ln w="50800"/>
              <a:solidFill>
                <a:srgbClr val="7030A0"/>
              </a:solidFill>
            </a:endParaRPr>
          </a:p>
        </p:txBody>
      </p:sp>
      <p:sp>
        <p:nvSpPr>
          <p:cNvPr id="3" name="Заголовок 3"/>
          <p:cNvSpPr txBox="1">
            <a:spLocks/>
          </p:cNvSpPr>
          <p:nvPr/>
        </p:nvSpPr>
        <p:spPr bwMode="auto">
          <a:xfrm>
            <a:off x="1584000" y="2067694"/>
            <a:ext cx="5976000" cy="1584000"/>
          </a:xfrm>
          <a:prstGeom prst="ellipse">
            <a:avLst/>
          </a:prstGeom>
          <a:solidFill>
            <a:srgbClr val="CCC1DA">
              <a:alpha val="80000"/>
            </a:srgbClr>
          </a:solidFill>
          <a:ln w="19050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</a:sp3d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ts val="3280"/>
              </a:lnSpc>
            </a:pPr>
            <a:r>
              <a:rPr lang="ru-RU" sz="5400" b="1" dirty="0" smtClean="0">
                <a:ln w="50800"/>
                <a:solidFill>
                  <a:srgbClr val="C00000"/>
                </a:solidFill>
              </a:rPr>
              <a:t>Ч Е М П И О Н</a:t>
            </a:r>
            <a:endParaRPr lang="ru-RU" sz="5400" b="1" dirty="0">
              <a:ln w="50800"/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91266" y="1164430"/>
            <a:ext cx="39614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 w="50800"/>
                <a:solidFill>
                  <a:srgbClr val="663300"/>
                </a:solidFill>
              </a:rPr>
              <a:t>Получилось </a:t>
            </a:r>
            <a:r>
              <a:rPr lang="ru-RU" sz="3600" b="1" dirty="0">
                <a:ln w="50800"/>
                <a:solidFill>
                  <a:srgbClr val="663300"/>
                </a:solidFill>
              </a:rPr>
              <a:t>слово:</a:t>
            </a:r>
          </a:p>
        </p:txBody>
      </p:sp>
      <p:sp>
        <p:nvSpPr>
          <p:cNvPr id="5" name="Умножение 4">
            <a:hlinkClick r:id="" action="ppaction://hlinkshowjump?jump=endshow" highlightClick="1"/>
          </p:cNvPr>
          <p:cNvSpPr/>
          <p:nvPr/>
        </p:nvSpPr>
        <p:spPr>
          <a:xfrm>
            <a:off x="8750887" y="36711"/>
            <a:ext cx="324000" cy="324000"/>
          </a:xfrm>
          <a:prstGeom prst="mathMultiply">
            <a:avLst/>
          </a:prstGeom>
          <a:ln>
            <a:solidFill>
              <a:schemeClr val="accent4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1951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4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4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60547" y="625111"/>
            <a:ext cx="5222905" cy="1044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ru-RU" sz="4000" b="1" i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ВЕРЮ – НЕ ВЕРЮ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4165" y="1664181"/>
            <a:ext cx="5691110" cy="224676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800" b="1" dirty="0">
                <a:ln w="50800"/>
                <a:solidFill>
                  <a:srgbClr val="7030A0"/>
                </a:solidFill>
                <a:latin typeface="Calibri" panose="020F0502020204030204" pitchFamily="34" charset="0"/>
              </a:rPr>
              <a:t>Для «Верю не верю»</a:t>
            </a:r>
          </a:p>
          <a:p>
            <a:r>
              <a:rPr lang="ru-RU" sz="2800" b="1" dirty="0">
                <a:ln w="50800"/>
                <a:solidFill>
                  <a:srgbClr val="7030A0"/>
                </a:solidFill>
                <a:latin typeface="Calibri" panose="020F0502020204030204" pitchFamily="34" charset="0"/>
              </a:rPr>
              <a:t>Готовы ответы?</a:t>
            </a:r>
          </a:p>
          <a:p>
            <a:r>
              <a:rPr lang="ru-RU" sz="2800" b="1" dirty="0">
                <a:ln w="50800"/>
                <a:solidFill>
                  <a:srgbClr val="7030A0"/>
                </a:solidFill>
                <a:latin typeface="Calibri" panose="020F0502020204030204" pitchFamily="34" charset="0"/>
              </a:rPr>
              <a:t>Сумей разобраться, а верно ли это,</a:t>
            </a:r>
          </a:p>
          <a:p>
            <a:r>
              <a:rPr lang="ru-RU" sz="2800" b="1" dirty="0">
                <a:ln w="50800"/>
                <a:solidFill>
                  <a:srgbClr val="7030A0"/>
                </a:solidFill>
                <a:latin typeface="Calibri" panose="020F0502020204030204" pitchFamily="34" charset="0"/>
              </a:rPr>
              <a:t>Не сделай ошибок, узнаешь тогда,</a:t>
            </a:r>
          </a:p>
          <a:p>
            <a:r>
              <a:rPr lang="ru-RU" sz="2800" b="1" dirty="0">
                <a:ln w="50800"/>
                <a:solidFill>
                  <a:srgbClr val="7030A0"/>
                </a:solidFill>
                <a:latin typeface="Calibri" panose="020F0502020204030204" pitchFamily="34" charset="0"/>
              </a:rPr>
              <a:t>Кто побеждает везде и всегда.</a:t>
            </a:r>
          </a:p>
        </p:txBody>
      </p:sp>
      <p:sp>
        <p:nvSpPr>
          <p:cNvPr id="4" name="Стрелка вправо 3">
            <a:hlinkClick r:id="" action="ppaction://hlinkshowjump?jump=nextslide">
              <a:snd r:embed="rId2" name="chimes.wav"/>
            </a:hlinkClick>
          </p:cNvPr>
          <p:cNvSpPr/>
          <p:nvPr/>
        </p:nvSpPr>
        <p:spPr>
          <a:xfrm>
            <a:off x="3240144" y="4256650"/>
            <a:ext cx="900000" cy="468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7D31">
                  <a:lumMod val="50000"/>
                </a:srgbClr>
              </a:solidFill>
            </a:endParaRPr>
          </a:p>
        </p:txBody>
      </p:sp>
      <p:sp>
        <p:nvSpPr>
          <p:cNvPr id="5" name="Управляющая кнопка: сведения 4">
            <a:hlinkClick r:id="" action="ppaction://noaction" highlightClick="1"/>
          </p:cNvPr>
          <p:cNvSpPr/>
          <p:nvPr/>
        </p:nvSpPr>
        <p:spPr>
          <a:xfrm>
            <a:off x="385303" y="411510"/>
            <a:ext cx="360000" cy="360000"/>
          </a:xfrm>
          <a:prstGeom prst="actionButtonInformation">
            <a:avLst/>
          </a:prstGeom>
          <a:ln>
            <a:solidFill>
              <a:schemeClr val="accent4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066431" y="1892572"/>
            <a:ext cx="1306241" cy="1314078"/>
            <a:chOff x="5407683" y="2764478"/>
            <a:chExt cx="1306241" cy="1314078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407683" y="2764478"/>
              <a:ext cx="1306241" cy="1314078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5439288" y="3199954"/>
              <a:ext cx="1239245" cy="442674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balanced" dir="t">
                <a:rot lat="0" lon="0" rev="2100000"/>
              </a:lightRig>
            </a:scene3d>
            <a:sp3d>
              <a:bevelT prst="slope"/>
            </a:sp3d>
          </p:spPr>
          <p:txBody>
            <a:bodyPr wrap="none" rtlCol="0">
              <a:spAutoFit/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000" b="1" dirty="0">
                  <a:ln w="50800"/>
                  <a:solidFill>
                    <a:srgbClr val="FF0000"/>
                  </a:solidFill>
                  <a:latin typeface="Calibri" panose="020F0502020204030204" pitchFamily="34" charset="0"/>
                </a:rPr>
                <a:t>СПРАВКА</a:t>
              </a:r>
            </a:p>
          </p:txBody>
        </p:sp>
      </p:grpSp>
      <p:sp>
        <p:nvSpPr>
          <p:cNvPr id="5" name="Скругленный прямоугольник 4"/>
          <p:cNvSpPr/>
          <p:nvPr/>
        </p:nvSpPr>
        <p:spPr>
          <a:xfrm>
            <a:off x="2780018" y="4202839"/>
            <a:ext cx="2232000" cy="540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30A0"/>
                </a:solidFill>
                <a:latin typeface="Calibri" panose="020F0502020204030204" pitchFamily="34" charset="0"/>
              </a:rPr>
              <a:t>ВЕРЮ -</a:t>
            </a:r>
            <a:r>
              <a:rPr lang="ru-RU" sz="3000" b="1" dirty="0">
                <a:ln w="50800"/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</a:rPr>
              <a:t> </a:t>
            </a:r>
            <a:r>
              <a:rPr lang="ru-RU" sz="3000" b="1" dirty="0" smtClean="0">
                <a:ln w="50800"/>
                <a:solidFill>
                  <a:srgbClr val="FF0000"/>
                </a:solidFill>
                <a:latin typeface="Calibri" panose="020F0502020204030204" pitchFamily="34" charset="0"/>
              </a:rPr>
              <a:t>Ч</a:t>
            </a:r>
            <a:endParaRPr lang="ru-RU" sz="3000" b="1" dirty="0">
              <a:ln w="50800"/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Стрелка вправо 5">
            <a:hlinkClick r:id="" action="ppaction://hlinkshowjump?jump=nextslide">
              <a:snd r:embed="rId4" name="chimes.wav"/>
            </a:hlinkClick>
          </p:cNvPr>
          <p:cNvSpPr/>
          <p:nvPr/>
        </p:nvSpPr>
        <p:spPr>
          <a:xfrm>
            <a:off x="7833600" y="4256650"/>
            <a:ext cx="900000" cy="468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7D31">
                  <a:lumMod val="50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32835" y="1822781"/>
            <a:ext cx="2055307" cy="14773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</a:sp3d>
        </p:spPr>
        <p:txBody>
          <a:bodyPr wrap="none" rtlCol="0">
            <a:sp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Да, это вид</a:t>
            </a:r>
          </a:p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большого</a:t>
            </a:r>
          </a:p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  <a:latin typeface="Calibri" panose="020F0502020204030204" pitchFamily="34" charset="0"/>
              </a:rPr>
              <a:t>футбола.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33195" y="4202839"/>
            <a:ext cx="2232000" cy="540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30A0"/>
                </a:solidFill>
                <a:latin typeface="Calibri" panose="020F0502020204030204" pitchFamily="34" charset="0"/>
              </a:rPr>
              <a:t>НЕ ВЕРЮ - </a:t>
            </a:r>
            <a:r>
              <a:rPr lang="ru-RU" sz="3000" b="1" dirty="0" smtClean="0">
                <a:ln w="50800"/>
                <a:solidFill>
                  <a:srgbClr val="FF0000"/>
                </a:solidFill>
                <a:latin typeface="Calibri" panose="020F0502020204030204" pitchFamily="34" charset="0"/>
              </a:rPr>
              <a:t>К</a:t>
            </a:r>
            <a:endParaRPr lang="ru-RU" sz="3000" b="1" dirty="0">
              <a:ln w="50800"/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Заголовок 3"/>
          <p:cNvSpPr txBox="1">
            <a:spLocks/>
          </p:cNvSpPr>
          <p:nvPr/>
        </p:nvSpPr>
        <p:spPr bwMode="auto">
          <a:xfrm>
            <a:off x="1157141" y="405631"/>
            <a:ext cx="7596000" cy="1008000"/>
          </a:xfrm>
          <a:prstGeom prst="roundRect">
            <a:avLst/>
          </a:prstGeom>
          <a:solidFill>
            <a:srgbClr val="CCC1DA">
              <a:alpha val="80000"/>
            </a:srgbClr>
          </a:solidFill>
          <a:ln w="19050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</a:sp3d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ts val="3280"/>
              </a:lnSpc>
            </a:pPr>
            <a:r>
              <a:rPr lang="ru-RU" sz="3600" b="1" dirty="0">
                <a:ln w="50800"/>
                <a:solidFill>
                  <a:srgbClr val="7030A0"/>
                </a:solidFill>
                <a:latin typeface="Calibri" panose="020F0502020204030204" pitchFamily="34" charset="0"/>
                <a:ea typeface="+mn-ea"/>
                <a:cs typeface="+mn-cs"/>
              </a:rPr>
              <a:t>Футдаблбол – это игра в футбол сразу двумя мячами на одном поле</a:t>
            </a:r>
            <a:r>
              <a:rPr lang="ru-RU" sz="3600" b="1" dirty="0" smtClean="0">
                <a:ln w="50800"/>
                <a:solidFill>
                  <a:srgbClr val="7030A0"/>
                </a:solidFill>
                <a:latin typeface="Calibri" panose="020F0502020204030204" pitchFamily="34" charset="0"/>
                <a:ea typeface="+mn-ea"/>
                <a:cs typeface="+mn-cs"/>
              </a:rPr>
              <a:t>.</a:t>
            </a:r>
            <a:endParaRPr lang="ru-RU" sz="3600" b="1" dirty="0">
              <a:ln w="50800"/>
              <a:solidFill>
                <a:srgbClr val="7030A0"/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3323351" y="1527588"/>
            <a:ext cx="2477956" cy="24840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7202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066431" y="1892572"/>
            <a:ext cx="1306241" cy="1314078"/>
            <a:chOff x="5407683" y="2764478"/>
            <a:chExt cx="1306241" cy="1314078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407683" y="2764478"/>
              <a:ext cx="1306241" cy="1314078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5439288" y="3199954"/>
              <a:ext cx="1239245" cy="442674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balanced" dir="t">
                <a:rot lat="0" lon="0" rev="2100000"/>
              </a:lightRig>
            </a:scene3d>
            <a:sp3d>
              <a:bevelT prst="slope"/>
            </a:sp3d>
          </p:spPr>
          <p:txBody>
            <a:bodyPr wrap="none" rtlCol="0">
              <a:spAutoFit/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000" b="1" dirty="0">
                  <a:ln w="50800"/>
                  <a:solidFill>
                    <a:srgbClr val="FF0000"/>
                  </a:solidFill>
                </a:rPr>
                <a:t>СПРАВКА</a:t>
              </a:r>
            </a:p>
          </p:txBody>
        </p:sp>
      </p:grpSp>
      <p:sp>
        <p:nvSpPr>
          <p:cNvPr id="5" name="Скругленный прямоугольник 4"/>
          <p:cNvSpPr/>
          <p:nvPr/>
        </p:nvSpPr>
        <p:spPr>
          <a:xfrm>
            <a:off x="2780018" y="4202839"/>
            <a:ext cx="2232000" cy="540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30A0"/>
                </a:solidFill>
              </a:rPr>
              <a:t>ВЕРЮ -</a:t>
            </a:r>
            <a:r>
              <a:rPr lang="ru-RU" sz="3000" b="1" dirty="0">
                <a:ln w="50800"/>
                <a:solidFill>
                  <a:srgbClr val="70AD47">
                    <a:lumMod val="50000"/>
                  </a:srgbClr>
                </a:solidFill>
              </a:rPr>
              <a:t> </a:t>
            </a:r>
            <a:r>
              <a:rPr lang="ru-RU" sz="3000" b="1" dirty="0">
                <a:ln w="50800"/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6" name="Стрелка вправо 5">
            <a:hlinkClick r:id="" action="ppaction://hlinkshowjump?jump=nextslide">
              <a:snd r:embed="rId4" name="chimes.wav"/>
            </a:hlinkClick>
          </p:cNvPr>
          <p:cNvSpPr/>
          <p:nvPr/>
        </p:nvSpPr>
        <p:spPr>
          <a:xfrm>
            <a:off x="7833600" y="4256650"/>
            <a:ext cx="900000" cy="468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7D31">
                  <a:lumMod val="50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30297" y="1822781"/>
            <a:ext cx="2209259" cy="14773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</a:sp3d>
        </p:spPr>
        <p:txBody>
          <a:bodyPr wrap="none" rtlCol="0">
            <a:sp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</a:rPr>
              <a:t>Такого </a:t>
            </a:r>
          </a:p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</a:rPr>
              <a:t>вида спорта</a:t>
            </a:r>
          </a:p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</a:rPr>
              <a:t>нет.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33195" y="4202839"/>
            <a:ext cx="2232000" cy="540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30A0"/>
                </a:solidFill>
              </a:rPr>
              <a:t>НЕ ВЕРЮ - </a:t>
            </a:r>
            <a:r>
              <a:rPr lang="ru-RU" sz="3000" b="1" dirty="0">
                <a:ln w="50800"/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9" name="Заголовок 3"/>
          <p:cNvSpPr txBox="1">
            <a:spLocks/>
          </p:cNvSpPr>
          <p:nvPr/>
        </p:nvSpPr>
        <p:spPr bwMode="auto">
          <a:xfrm>
            <a:off x="1306003" y="405631"/>
            <a:ext cx="7452000" cy="1008000"/>
          </a:xfrm>
          <a:prstGeom prst="roundRect">
            <a:avLst/>
          </a:prstGeom>
          <a:solidFill>
            <a:srgbClr val="CCC1DA">
              <a:alpha val="80000"/>
            </a:srgbClr>
          </a:solidFill>
          <a:ln w="19050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</a:sp3d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ts val="3280"/>
              </a:lnSpc>
            </a:pPr>
            <a:r>
              <a:rPr lang="ru-RU" sz="3400" b="1" dirty="0" smtClean="0">
                <a:ln w="50800"/>
                <a:solidFill>
                  <a:srgbClr val="7030A0"/>
                </a:solidFill>
              </a:rPr>
              <a:t>Скачки верхом на кенгуру – самый популярный вид спорта в Австралии.</a:t>
            </a:r>
            <a:endParaRPr lang="ru-RU" sz="3400" b="1" dirty="0">
              <a:ln w="50800"/>
              <a:solidFill>
                <a:srgbClr val="7030A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3213707" y="1527588"/>
            <a:ext cx="2697244" cy="24840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9315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  <p:animClr clrSpc="rgb" dir="cw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066431" y="1892572"/>
            <a:ext cx="1306241" cy="1314078"/>
            <a:chOff x="5407683" y="2764478"/>
            <a:chExt cx="1306241" cy="1314078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407683" y="2764478"/>
              <a:ext cx="1306241" cy="1314078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5439288" y="3199954"/>
              <a:ext cx="1239245" cy="442674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balanced" dir="t">
                <a:rot lat="0" lon="0" rev="2100000"/>
              </a:lightRig>
            </a:scene3d>
            <a:sp3d>
              <a:bevelT prst="slope"/>
            </a:sp3d>
          </p:spPr>
          <p:txBody>
            <a:bodyPr wrap="none" rtlCol="0">
              <a:spAutoFit/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000" b="1" dirty="0">
                  <a:ln w="50800"/>
                  <a:solidFill>
                    <a:srgbClr val="FF0000"/>
                  </a:solidFill>
                </a:rPr>
                <a:t>СПРАВКА</a:t>
              </a:r>
            </a:p>
          </p:txBody>
        </p:sp>
      </p:grpSp>
      <p:sp>
        <p:nvSpPr>
          <p:cNvPr id="5" name="Скругленный прямоугольник 4"/>
          <p:cNvSpPr/>
          <p:nvPr/>
        </p:nvSpPr>
        <p:spPr>
          <a:xfrm>
            <a:off x="2780018" y="4202839"/>
            <a:ext cx="2232000" cy="540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30A0"/>
                </a:solidFill>
              </a:rPr>
              <a:t>ВЕРЮ -</a:t>
            </a:r>
            <a:r>
              <a:rPr lang="ru-RU" sz="3000" b="1" dirty="0">
                <a:ln w="50800"/>
                <a:solidFill>
                  <a:srgbClr val="70AD47">
                    <a:lumMod val="50000"/>
                  </a:srgbClr>
                </a:solidFill>
              </a:rPr>
              <a:t> </a:t>
            </a:r>
            <a:r>
              <a:rPr lang="ru-RU" sz="3000" b="1" dirty="0">
                <a:ln w="50800"/>
                <a:solidFill>
                  <a:srgbClr val="FF0000"/>
                </a:solidFill>
              </a:rPr>
              <a:t>М</a:t>
            </a:r>
          </a:p>
        </p:txBody>
      </p:sp>
      <p:sp>
        <p:nvSpPr>
          <p:cNvPr id="6" name="Стрелка вправо 5">
            <a:hlinkClick r:id="" action="ppaction://hlinkshowjump?jump=nextslide">
              <a:snd r:embed="rId4" name="chimes.wav"/>
            </a:hlinkClick>
          </p:cNvPr>
          <p:cNvSpPr/>
          <p:nvPr/>
        </p:nvSpPr>
        <p:spPr>
          <a:xfrm>
            <a:off x="7833600" y="4256650"/>
            <a:ext cx="900000" cy="468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7D31">
                  <a:lumMod val="50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48161" y="1911996"/>
            <a:ext cx="2024657" cy="1296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</a:sp3d>
        </p:spPr>
        <p:txBody>
          <a:bodyPr wrap="none" rtlCol="0" anchor="ctr">
            <a:sp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</a:rPr>
              <a:t>Да, это</a:t>
            </a:r>
          </a:p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</a:rPr>
              <a:t>возможно.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33195" y="4202839"/>
            <a:ext cx="2232000" cy="540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30A0"/>
                </a:solidFill>
              </a:rPr>
              <a:t>НЕ ВЕРЮ - </a:t>
            </a:r>
            <a:r>
              <a:rPr lang="ru-RU" sz="3000" b="1" dirty="0">
                <a:ln w="50800"/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9" name="Заголовок 3"/>
          <p:cNvSpPr txBox="1">
            <a:spLocks/>
          </p:cNvSpPr>
          <p:nvPr/>
        </p:nvSpPr>
        <p:spPr bwMode="auto">
          <a:xfrm>
            <a:off x="1157141" y="405631"/>
            <a:ext cx="7596000" cy="1008000"/>
          </a:xfrm>
          <a:prstGeom prst="roundRect">
            <a:avLst/>
          </a:prstGeom>
          <a:solidFill>
            <a:srgbClr val="CCC1DA">
              <a:alpha val="80000"/>
            </a:srgbClr>
          </a:solidFill>
          <a:ln w="19050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</a:sp3d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ts val="3280"/>
              </a:lnSpc>
            </a:pPr>
            <a:r>
              <a:rPr lang="ru-RU" sz="3600" b="1" dirty="0" smtClean="0">
                <a:ln w="50800"/>
                <a:solidFill>
                  <a:srgbClr val="7030A0"/>
                </a:solidFill>
              </a:rPr>
              <a:t>В теннис можно играть парами.</a:t>
            </a:r>
            <a:endParaRPr lang="ru-RU" sz="3600" b="1" dirty="0">
              <a:ln w="50800"/>
              <a:solidFill>
                <a:srgbClr val="7030A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3323351" y="1576297"/>
            <a:ext cx="2477956" cy="2386581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97664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066431" y="1892572"/>
            <a:ext cx="1306241" cy="1314078"/>
            <a:chOff x="5407683" y="2764478"/>
            <a:chExt cx="1306241" cy="1314078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407683" y="2764478"/>
              <a:ext cx="1306241" cy="1314078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5439288" y="3199954"/>
              <a:ext cx="1239245" cy="442674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balanced" dir="t">
                <a:rot lat="0" lon="0" rev="2100000"/>
              </a:lightRig>
            </a:scene3d>
            <a:sp3d>
              <a:bevelT prst="slope"/>
            </a:sp3d>
          </p:spPr>
          <p:txBody>
            <a:bodyPr wrap="none" rtlCol="0">
              <a:spAutoFit/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000" b="1" dirty="0">
                  <a:ln w="50800"/>
                  <a:solidFill>
                    <a:srgbClr val="FF0000"/>
                  </a:solidFill>
                </a:rPr>
                <a:t>СПРАВКА</a:t>
              </a:r>
            </a:p>
          </p:txBody>
        </p:sp>
      </p:grpSp>
      <p:sp>
        <p:nvSpPr>
          <p:cNvPr id="5" name="Скругленный прямоугольник 4"/>
          <p:cNvSpPr/>
          <p:nvPr/>
        </p:nvSpPr>
        <p:spPr>
          <a:xfrm>
            <a:off x="2780018" y="4202839"/>
            <a:ext cx="2232000" cy="540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30A0"/>
                </a:solidFill>
              </a:rPr>
              <a:t>ВЕРЮ -</a:t>
            </a:r>
            <a:r>
              <a:rPr lang="ru-RU" sz="3000" b="1" dirty="0">
                <a:ln w="50800"/>
                <a:solidFill>
                  <a:srgbClr val="70AD47">
                    <a:lumMod val="50000"/>
                  </a:srgbClr>
                </a:solidFill>
              </a:rPr>
              <a:t> </a:t>
            </a:r>
            <a:r>
              <a:rPr lang="ru-RU" sz="3000" b="1" dirty="0" smtClean="0">
                <a:ln w="50800"/>
                <a:solidFill>
                  <a:srgbClr val="FF0000"/>
                </a:solidFill>
              </a:rPr>
              <a:t>Б</a:t>
            </a:r>
            <a:endParaRPr lang="ru-RU" sz="3000" b="1" dirty="0">
              <a:ln w="50800"/>
              <a:solidFill>
                <a:srgbClr val="FF0000"/>
              </a:solidFill>
            </a:endParaRPr>
          </a:p>
        </p:txBody>
      </p:sp>
      <p:sp>
        <p:nvSpPr>
          <p:cNvPr id="6" name="Стрелка вправо 5">
            <a:hlinkClick r:id="" action="ppaction://hlinkshowjump?jump=nextslide">
              <a:snd r:embed="rId4" name="chimes.wav"/>
            </a:hlinkClick>
          </p:cNvPr>
          <p:cNvSpPr/>
          <p:nvPr/>
        </p:nvSpPr>
        <p:spPr>
          <a:xfrm>
            <a:off x="7833600" y="4256650"/>
            <a:ext cx="900000" cy="468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7D31">
                  <a:lumMod val="50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36525" y="1822781"/>
            <a:ext cx="2435283" cy="14773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</a:sp3d>
        </p:spPr>
        <p:txBody>
          <a:bodyPr wrap="none" rtlCol="0">
            <a:sp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</a:rPr>
              <a:t>Нет. Нужны </a:t>
            </a:r>
          </a:p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</a:rPr>
              <a:t>специальные</a:t>
            </a:r>
          </a:p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</a:rPr>
              <a:t>коньки.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33195" y="4202839"/>
            <a:ext cx="2232000" cy="540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30A0"/>
                </a:solidFill>
              </a:rPr>
              <a:t>НЕ ВЕРЮ - </a:t>
            </a:r>
            <a:r>
              <a:rPr lang="ru-RU" sz="3000" b="1" dirty="0" smtClean="0">
                <a:ln w="50800"/>
                <a:solidFill>
                  <a:srgbClr val="FF0000"/>
                </a:solidFill>
              </a:rPr>
              <a:t>П</a:t>
            </a:r>
            <a:endParaRPr lang="ru-RU" sz="3000" b="1" dirty="0">
              <a:ln w="50800"/>
              <a:solidFill>
                <a:srgbClr val="FF0000"/>
              </a:solidFill>
            </a:endParaRPr>
          </a:p>
        </p:txBody>
      </p:sp>
      <p:sp>
        <p:nvSpPr>
          <p:cNvPr id="9" name="Заголовок 3"/>
          <p:cNvSpPr txBox="1">
            <a:spLocks/>
          </p:cNvSpPr>
          <p:nvPr/>
        </p:nvSpPr>
        <p:spPr bwMode="auto">
          <a:xfrm>
            <a:off x="1306003" y="405631"/>
            <a:ext cx="7452000" cy="1008000"/>
          </a:xfrm>
          <a:prstGeom prst="roundRect">
            <a:avLst/>
          </a:prstGeom>
          <a:solidFill>
            <a:srgbClr val="CCC1DA">
              <a:alpha val="80000"/>
            </a:srgbClr>
          </a:solidFill>
          <a:ln w="19050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</a:sp3d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ts val="3280"/>
              </a:lnSpc>
            </a:pPr>
            <a:r>
              <a:rPr lang="ru-RU" sz="3600" b="1" dirty="0" smtClean="0">
                <a:ln w="50800"/>
                <a:solidFill>
                  <a:srgbClr val="7030A0"/>
                </a:solidFill>
              </a:rPr>
              <a:t>Фигурные коньки подходят и для хоккеистов.</a:t>
            </a:r>
            <a:endParaRPr lang="ru-RU" sz="3600" b="1" dirty="0">
              <a:ln w="50800"/>
              <a:solidFill>
                <a:srgbClr val="7030A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3213707" y="1564819"/>
            <a:ext cx="2697244" cy="2409537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33116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  <p:animClr clrSpc="rgb" dir="cw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066431" y="1892572"/>
            <a:ext cx="1306241" cy="1314078"/>
            <a:chOff x="5407683" y="2764478"/>
            <a:chExt cx="1306241" cy="1314078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407683" y="2764478"/>
              <a:ext cx="1306241" cy="1314078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5439288" y="3199954"/>
              <a:ext cx="1239245" cy="442674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balanced" dir="t">
                <a:rot lat="0" lon="0" rev="2100000"/>
              </a:lightRig>
            </a:scene3d>
            <a:sp3d>
              <a:bevelT prst="slope"/>
            </a:sp3d>
          </p:spPr>
          <p:txBody>
            <a:bodyPr wrap="none" rtlCol="0">
              <a:spAutoFit/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000" b="1" dirty="0">
                  <a:ln w="50800"/>
                  <a:solidFill>
                    <a:srgbClr val="FF0000"/>
                  </a:solidFill>
                </a:rPr>
                <a:t>СПРАВКА</a:t>
              </a:r>
            </a:p>
          </p:txBody>
        </p:sp>
      </p:grpSp>
      <p:sp>
        <p:nvSpPr>
          <p:cNvPr id="5" name="Скругленный прямоугольник 4"/>
          <p:cNvSpPr/>
          <p:nvPr/>
        </p:nvSpPr>
        <p:spPr>
          <a:xfrm>
            <a:off x="2780018" y="4202839"/>
            <a:ext cx="2304000" cy="540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30A0"/>
                </a:solidFill>
              </a:rPr>
              <a:t>ВЕРЮ -</a:t>
            </a:r>
            <a:r>
              <a:rPr lang="ru-RU" sz="3000" b="1" dirty="0">
                <a:ln w="50800"/>
                <a:solidFill>
                  <a:srgbClr val="70AD47">
                    <a:lumMod val="50000"/>
                  </a:srgbClr>
                </a:solidFill>
              </a:rPr>
              <a:t> </a:t>
            </a:r>
            <a:r>
              <a:rPr lang="ru-RU" sz="3000" b="1" dirty="0">
                <a:ln w="50800"/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6" name="Стрелка вправо 5">
            <a:hlinkClick r:id="" action="ppaction://hlinkshowjump?jump=nextslide">
              <a:snd r:embed="rId4" name="chimes.wav"/>
            </a:hlinkClick>
          </p:cNvPr>
          <p:cNvSpPr/>
          <p:nvPr/>
        </p:nvSpPr>
        <p:spPr>
          <a:xfrm>
            <a:off x="7833600" y="4256650"/>
            <a:ext cx="900000" cy="468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7D31">
                  <a:lumMod val="50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7559" y="1913884"/>
            <a:ext cx="2358339" cy="1296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</a:sp3d>
        </p:spPr>
        <p:txBody>
          <a:bodyPr wrap="none" rtlCol="0" anchor="ctr">
            <a:sp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</a:rPr>
              <a:t>Да, это один </a:t>
            </a:r>
          </a:p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</a:rPr>
              <a:t>из её видов.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33195" y="4202839"/>
            <a:ext cx="2304000" cy="540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30A0"/>
                </a:solidFill>
              </a:rPr>
              <a:t>НЕ ВЕРЮ - </a:t>
            </a:r>
            <a:r>
              <a:rPr lang="ru-RU" sz="3000" b="1" dirty="0">
                <a:ln w="50800"/>
                <a:solidFill>
                  <a:srgbClr val="FF0000"/>
                </a:solidFill>
              </a:rPr>
              <a:t>Ы</a:t>
            </a:r>
          </a:p>
        </p:txBody>
      </p:sp>
      <p:sp>
        <p:nvSpPr>
          <p:cNvPr id="9" name="Заголовок 3"/>
          <p:cNvSpPr txBox="1">
            <a:spLocks/>
          </p:cNvSpPr>
          <p:nvPr/>
        </p:nvSpPr>
        <p:spPr bwMode="auto">
          <a:xfrm>
            <a:off x="1157141" y="405631"/>
            <a:ext cx="7596000" cy="1008000"/>
          </a:xfrm>
          <a:prstGeom prst="roundRect">
            <a:avLst/>
          </a:prstGeom>
          <a:solidFill>
            <a:srgbClr val="CCC1DA">
              <a:alpha val="80000"/>
            </a:srgbClr>
          </a:solidFill>
          <a:ln w="19050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</a:sp3d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ts val="3280"/>
              </a:lnSpc>
            </a:pPr>
            <a:r>
              <a:rPr lang="ru-RU" sz="3600" b="1" dirty="0" smtClean="0">
                <a:ln w="50800"/>
                <a:solidFill>
                  <a:srgbClr val="7030A0"/>
                </a:solidFill>
              </a:rPr>
              <a:t>Одна из дисциплин лёгкой </a:t>
            </a:r>
          </a:p>
          <a:p>
            <a:pPr algn="ctr">
              <a:lnSpc>
                <a:spcPts val="3280"/>
              </a:lnSpc>
            </a:pPr>
            <a:r>
              <a:rPr lang="ru-RU" sz="3600" b="1" dirty="0" smtClean="0">
                <a:ln w="50800"/>
                <a:solidFill>
                  <a:srgbClr val="7030A0"/>
                </a:solidFill>
              </a:rPr>
              <a:t>атлетики - ходьба.</a:t>
            </a:r>
            <a:endParaRPr lang="ru-RU" sz="3600" b="1" dirty="0">
              <a:ln w="50800"/>
              <a:solidFill>
                <a:srgbClr val="7030A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3323351" y="1566244"/>
            <a:ext cx="2477956" cy="2406687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26894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066431" y="1892572"/>
            <a:ext cx="1306241" cy="1314078"/>
            <a:chOff x="5407683" y="2764478"/>
            <a:chExt cx="1306241" cy="1314078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407683" y="2764478"/>
              <a:ext cx="1306241" cy="1314078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5439288" y="3199954"/>
              <a:ext cx="1239245" cy="442674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balanced" dir="t">
                <a:rot lat="0" lon="0" rev="2100000"/>
              </a:lightRig>
            </a:scene3d>
            <a:sp3d>
              <a:bevelT prst="slope"/>
            </a:sp3d>
          </p:spPr>
          <p:txBody>
            <a:bodyPr wrap="none" rtlCol="0">
              <a:spAutoFit/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000" b="1" dirty="0">
                  <a:ln w="50800"/>
                  <a:solidFill>
                    <a:srgbClr val="FF0000"/>
                  </a:solidFill>
                </a:rPr>
                <a:t>СПРАВКА</a:t>
              </a:r>
            </a:p>
          </p:txBody>
        </p:sp>
      </p:grpSp>
      <p:sp>
        <p:nvSpPr>
          <p:cNvPr id="5" name="Скругленный прямоугольник 4"/>
          <p:cNvSpPr/>
          <p:nvPr/>
        </p:nvSpPr>
        <p:spPr>
          <a:xfrm>
            <a:off x="2780018" y="4202839"/>
            <a:ext cx="2232000" cy="540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30A0"/>
                </a:solidFill>
              </a:rPr>
              <a:t>ВЕРЮ -</a:t>
            </a:r>
            <a:r>
              <a:rPr lang="ru-RU" sz="3000" b="1" dirty="0">
                <a:ln w="50800"/>
                <a:solidFill>
                  <a:srgbClr val="70AD47">
                    <a:lumMod val="50000"/>
                  </a:srgbClr>
                </a:solidFill>
              </a:rPr>
              <a:t> </a:t>
            </a:r>
            <a:r>
              <a:rPr lang="ru-RU" sz="3000" b="1" dirty="0" smtClean="0">
                <a:ln w="50800"/>
                <a:solidFill>
                  <a:srgbClr val="FF0000"/>
                </a:solidFill>
              </a:rPr>
              <a:t>Ё</a:t>
            </a:r>
            <a:endParaRPr lang="ru-RU" sz="3000" b="1" dirty="0">
              <a:ln w="50800"/>
              <a:solidFill>
                <a:srgbClr val="FF0000"/>
              </a:solidFill>
            </a:endParaRPr>
          </a:p>
        </p:txBody>
      </p:sp>
      <p:sp>
        <p:nvSpPr>
          <p:cNvPr id="6" name="Стрелка вправо 5">
            <a:hlinkClick r:id="" action="ppaction://hlinkshowjump?jump=nextslide">
              <a:snd r:embed="rId4" name="chimes.wav"/>
            </a:hlinkClick>
          </p:cNvPr>
          <p:cNvSpPr/>
          <p:nvPr/>
        </p:nvSpPr>
        <p:spPr>
          <a:xfrm>
            <a:off x="7833600" y="4256650"/>
            <a:ext cx="900000" cy="468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7D31">
                  <a:lumMod val="50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24393" y="1822781"/>
            <a:ext cx="2021066" cy="14773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</a:sp3d>
        </p:spPr>
        <p:txBody>
          <a:bodyPr wrap="none" rtlCol="0">
            <a:sp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</a:rPr>
              <a:t>Нет. С ним </a:t>
            </a:r>
          </a:p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</a:rPr>
              <a:t>прыгают в</a:t>
            </a:r>
          </a:p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</a:rPr>
              <a:t>высоту.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33195" y="4202839"/>
            <a:ext cx="2232000" cy="540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30A0"/>
                </a:solidFill>
              </a:rPr>
              <a:t>НЕ </a:t>
            </a:r>
            <a:r>
              <a:rPr lang="ru-RU" sz="3000" b="1" dirty="0" smtClean="0">
                <a:ln w="50800"/>
                <a:solidFill>
                  <a:srgbClr val="7030A0"/>
                </a:solidFill>
              </a:rPr>
              <a:t>ВЕРЮ- </a:t>
            </a:r>
            <a:r>
              <a:rPr lang="ru-RU" sz="3000" b="1" dirty="0" smtClean="0">
                <a:ln w="50800"/>
                <a:solidFill>
                  <a:srgbClr val="FF0000"/>
                </a:solidFill>
              </a:rPr>
              <a:t>О</a:t>
            </a:r>
            <a:endParaRPr lang="ru-RU" sz="3000" b="1" dirty="0">
              <a:ln w="50800"/>
              <a:solidFill>
                <a:srgbClr val="FF0000"/>
              </a:solidFill>
            </a:endParaRPr>
          </a:p>
        </p:txBody>
      </p:sp>
      <p:sp>
        <p:nvSpPr>
          <p:cNvPr id="9" name="Заголовок 3"/>
          <p:cNvSpPr txBox="1">
            <a:spLocks/>
          </p:cNvSpPr>
          <p:nvPr/>
        </p:nvSpPr>
        <p:spPr bwMode="auto">
          <a:xfrm>
            <a:off x="1306003" y="405631"/>
            <a:ext cx="7452000" cy="1008000"/>
          </a:xfrm>
          <a:prstGeom prst="roundRect">
            <a:avLst/>
          </a:prstGeom>
          <a:solidFill>
            <a:srgbClr val="CCC1DA">
              <a:alpha val="80000"/>
            </a:srgbClr>
          </a:solidFill>
          <a:ln w="19050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</a:sp3d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ts val="3280"/>
              </a:lnSpc>
            </a:pPr>
            <a:r>
              <a:rPr lang="ru-RU" sz="3600" b="1" dirty="0" smtClean="0">
                <a:ln w="50800"/>
                <a:solidFill>
                  <a:srgbClr val="7030A0"/>
                </a:solidFill>
              </a:rPr>
              <a:t>Для прыжков в длину используют шест.</a:t>
            </a:r>
            <a:endParaRPr lang="ru-RU" sz="3600" b="1" dirty="0">
              <a:ln w="50800"/>
              <a:solidFill>
                <a:srgbClr val="7030A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3213707" y="1709343"/>
            <a:ext cx="2697244" cy="212049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56064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  <p:animClr clrSpc="rgb" dir="cw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066431" y="1892572"/>
            <a:ext cx="1306241" cy="1314078"/>
            <a:chOff x="5407683" y="2764478"/>
            <a:chExt cx="1306241" cy="1314078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407683" y="2764478"/>
              <a:ext cx="1306241" cy="1314078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5439288" y="3199954"/>
              <a:ext cx="1239245" cy="442674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C00000"/>
              </a:solidFill>
            </a:ln>
            <a:scene3d>
              <a:camera prst="orthographicFront"/>
              <a:lightRig rig="balanced" dir="t">
                <a:rot lat="0" lon="0" rev="2100000"/>
              </a:lightRig>
            </a:scene3d>
            <a:sp3d>
              <a:bevelT prst="slope"/>
            </a:sp3d>
          </p:spPr>
          <p:txBody>
            <a:bodyPr wrap="none" rtlCol="0">
              <a:spAutoFit/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000" b="1" dirty="0">
                  <a:ln w="50800"/>
                  <a:solidFill>
                    <a:srgbClr val="FF0000"/>
                  </a:solidFill>
                </a:rPr>
                <a:t>СПРАВКА</a:t>
              </a:r>
            </a:p>
          </p:txBody>
        </p:sp>
      </p:grpSp>
      <p:sp>
        <p:nvSpPr>
          <p:cNvPr id="5" name="Скругленный прямоугольник 4"/>
          <p:cNvSpPr/>
          <p:nvPr/>
        </p:nvSpPr>
        <p:spPr>
          <a:xfrm>
            <a:off x="2780018" y="4202839"/>
            <a:ext cx="2232000" cy="540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30A0"/>
                </a:solidFill>
              </a:rPr>
              <a:t>ВЕРЮ -</a:t>
            </a:r>
            <a:r>
              <a:rPr lang="ru-RU" sz="3000" b="1" dirty="0">
                <a:ln w="50800"/>
                <a:solidFill>
                  <a:srgbClr val="70AD47">
                    <a:lumMod val="50000"/>
                  </a:srgbClr>
                </a:solidFill>
              </a:rPr>
              <a:t> </a:t>
            </a:r>
            <a:r>
              <a:rPr lang="ru-RU" sz="3000" b="1" dirty="0">
                <a:ln w="50800"/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6" name="Стрелка вправо 5">
            <a:hlinkClick r:id="" action="ppaction://hlinkshowjump?jump=nextslide">
              <a:snd r:embed="rId4" name="chimes.wav"/>
            </a:hlinkClick>
          </p:cNvPr>
          <p:cNvSpPr/>
          <p:nvPr/>
        </p:nvSpPr>
        <p:spPr>
          <a:xfrm>
            <a:off x="7833600" y="4256650"/>
            <a:ext cx="900000" cy="468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D7D31">
                  <a:lumMod val="50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10538" y="1822781"/>
            <a:ext cx="1848776" cy="14773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</a:sp3d>
        </p:spPr>
        <p:txBody>
          <a:bodyPr wrap="none" rtlCol="0">
            <a:sp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</a:rPr>
              <a:t>Нет. </a:t>
            </a:r>
          </a:p>
          <a:p>
            <a:pPr algn="ctr"/>
            <a:r>
              <a:rPr lang="ru-RU" sz="3000" b="1" dirty="0" smtClean="0">
                <a:ln w="50800"/>
                <a:solidFill>
                  <a:srgbClr val="663300"/>
                </a:solidFill>
              </a:rPr>
              <a:t>стрельбы </a:t>
            </a:r>
          </a:p>
          <a:p>
            <a:pPr algn="ctr"/>
            <a:r>
              <a:rPr lang="ru-RU" sz="3000" b="1" dirty="0">
                <a:ln w="50800"/>
                <a:solidFill>
                  <a:srgbClr val="663300"/>
                </a:solidFill>
              </a:rPr>
              <a:t>с</a:t>
            </a:r>
            <a:r>
              <a:rPr lang="ru-RU" sz="3000" b="1" dirty="0" smtClean="0">
                <a:ln w="50800"/>
                <a:solidFill>
                  <a:srgbClr val="663300"/>
                </a:solidFill>
              </a:rPr>
              <a:t>идя нет.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33195" y="4202839"/>
            <a:ext cx="2232000" cy="540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6633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000" b="1" dirty="0">
                <a:ln w="50800"/>
                <a:solidFill>
                  <a:srgbClr val="7030A0"/>
                </a:solidFill>
              </a:rPr>
              <a:t>НЕ </a:t>
            </a:r>
            <a:r>
              <a:rPr lang="ru-RU" sz="3000" b="1" dirty="0" smtClean="0">
                <a:ln w="50800"/>
                <a:solidFill>
                  <a:srgbClr val="7030A0"/>
                </a:solidFill>
              </a:rPr>
              <a:t>ВЕРЮ - </a:t>
            </a:r>
            <a:r>
              <a:rPr lang="ru-RU" sz="3000" b="1" dirty="0">
                <a:ln w="50800"/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9" name="Заголовок 3"/>
          <p:cNvSpPr txBox="1">
            <a:spLocks/>
          </p:cNvSpPr>
          <p:nvPr/>
        </p:nvSpPr>
        <p:spPr bwMode="auto">
          <a:xfrm>
            <a:off x="1306003" y="405631"/>
            <a:ext cx="7452000" cy="1008000"/>
          </a:xfrm>
          <a:prstGeom prst="roundRect">
            <a:avLst/>
          </a:prstGeom>
          <a:solidFill>
            <a:srgbClr val="CCC1DA">
              <a:alpha val="80000"/>
            </a:srgbClr>
          </a:solidFill>
          <a:ln w="19050">
            <a:solidFill>
              <a:srgbClr val="663300"/>
            </a:solidFill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prst="slope"/>
          </a:sp3d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ts val="3280"/>
              </a:lnSpc>
            </a:pPr>
            <a:r>
              <a:rPr lang="ru-RU" sz="3600" b="1" dirty="0" smtClean="0">
                <a:ln w="50800"/>
                <a:solidFill>
                  <a:srgbClr val="7030A0"/>
                </a:solidFill>
              </a:rPr>
              <a:t>В биатлоне стреляют стоя, сидя и лёжа.</a:t>
            </a:r>
            <a:endParaRPr lang="ru-RU" sz="3600" b="1" dirty="0">
              <a:ln w="50800"/>
              <a:solidFill>
                <a:srgbClr val="7030A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3213707" y="1561867"/>
            <a:ext cx="2697244" cy="2415442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26189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  <p:animClr clrSpc="rgb" dir="cw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217</Words>
  <Application>Microsoft Office PowerPoint</Application>
  <PresentationFormat>Экран (16:9)</PresentationFormat>
  <Paragraphs>59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69</cp:lastModifiedBy>
  <cp:revision>38</cp:revision>
  <dcterms:created xsi:type="dcterms:W3CDTF">2017-04-21T14:16:43Z</dcterms:created>
  <dcterms:modified xsi:type="dcterms:W3CDTF">2024-02-25T08:05:40Z</dcterms:modified>
</cp:coreProperties>
</file>