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7" r:id="rId2"/>
    <p:sldId id="258" r:id="rId3"/>
    <p:sldId id="261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02" autoAdjust="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2E2F2-AEA4-4FD7-9045-B734A6AEF34C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0FAE6-775C-4308-8EF5-4FDAB6B5AA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9558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D1C2421-91C4-446C-A5D6-B4A2F86EC941}" type="datetimeFigureOut">
              <a:rPr lang="ru-RU" smtClean="0"/>
              <a:pPr/>
              <a:t>25.02.2024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AD10FE9-49CC-423C-950E-0A6C6F45B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8.png"/><Relationship Id="rId7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7.xml"/><Relationship Id="rId3" Type="http://schemas.openxmlformats.org/officeDocument/2006/relationships/slide" Target="slide5.xml"/><Relationship Id="rId7" Type="http://schemas.openxmlformats.org/officeDocument/2006/relationships/slide" Target="slide15.xml"/><Relationship Id="rId12" Type="http://schemas.openxmlformats.org/officeDocument/2006/relationships/slide" Target="slide8.xml"/><Relationship Id="rId2" Type="http://schemas.openxmlformats.org/officeDocument/2006/relationships/slide" Target="slide4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11" Type="http://schemas.openxmlformats.org/officeDocument/2006/relationships/slide" Target="slide9.xml"/><Relationship Id="rId5" Type="http://schemas.openxmlformats.org/officeDocument/2006/relationships/slide" Target="slide13.xml"/><Relationship Id="rId15" Type="http://schemas.openxmlformats.org/officeDocument/2006/relationships/slide" Target="slide16.xml"/><Relationship Id="rId10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996952"/>
            <a:ext cx="842493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8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Викторина</a:t>
            </a:r>
          </a:p>
          <a:p>
            <a:pPr algn="ctr"/>
            <a:r>
              <a:rPr lang="ru-RU" sz="4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«Спорт, здоровье, красота»</a:t>
            </a:r>
            <a:endParaRPr lang="ru-RU" sz="48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&amp;Mcy;&amp;ucy;&amp;dcy;&amp;rcy;&amp;acy;&amp;yacy; &amp;scy;&amp;ocy;&amp;vcy;&amp;acy; - &amp;Scy;&amp;tcy;&amp;ocy;&amp;kcy;&amp;ocy;&amp;vcy;&amp;ocy;&amp;iecy; &amp;vcy;&amp;iecy;&amp;kcy;&amp;tcy;&amp;ocy;&amp;rcy;&amp;ncy;&amp;ocy;&amp;iecy; &amp;icy;&amp;zcy;&amp;ocy;&amp;bcy;&amp;rcy;&amp;acy;&amp;zhcy;&amp;iecy;&amp;ncy;&amp;icy;&amp;iecy; bicubic #571952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52" y="476672"/>
            <a:ext cx="2587000" cy="41351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3600" y="60960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Дмитроченко Е.А.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095401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260649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Как зовут спортсмена, катающегося на коньках под музыку?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0648"/>
            <a:ext cx="1872208" cy="4572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Спорт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54" y="1096551"/>
            <a:ext cx="1745940" cy="2327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1" y="3424472"/>
            <a:ext cx="1809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Фигурное катание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&amp;Ucy;&amp;chcy;&amp;iecy;&amp;bcy;&amp;ncy;&amp;ocy;-&amp;mcy;&amp;iecy;&amp;tcy;&amp;ocy;&amp;dcy;&amp;icy;&amp;chcy;&amp;iecy;&amp;scy;&amp;kcy;&amp;ocy;&amp;gcy;&amp;ocy; &amp;kcy;&amp;ocy;&amp;mcy;&amp;pcy;&amp;lcy;&amp;iecy;&amp;kcy;&amp;scy;&amp;acy; &quot;&amp;Rcy;&amp;ucy;&amp;scy;&amp;scy;&amp;kcy;&amp;icy;&amp;jcy; &amp;yacy;&amp;zcy;&amp;ycy;&amp;kcy;&quot; &amp;dcy;&amp;lcy;&amp;yacy; &amp;ocy;&amp;scy;&amp;ncy;&amp;ocy;&amp;vcy;&amp;ncy;&amp;ocy;&amp;jcy; &amp;shcy;&amp;kcy;&amp;ocy;&amp;lcy;&amp;ycy; - &amp;scy;&amp;tcy;&amp;rcy;&amp;acy;&amp;ncy;&amp;icy;&amp;tscy;&amp;acy;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096551"/>
            <a:ext cx="2952328" cy="23323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6136" y="3428890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Конькобежный спорт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2" name="Picture 6" descr="&amp;Zcy;&amp;icy;&amp;mcy;&amp;ncy;&amp;icy;&amp;iecy; &amp;vcy;&amp;icy;&amp;dcy;&amp;ycy; &amp;scy;&amp;pcy;&amp;ocy;&amp;rcy;&amp;tcy;&amp;acy; / &amp;Scy;&amp;pcy;&amp;ocy;&amp;rcy;&amp;tcy; &amp;ocy;&amp;ncy;&amp;lcy;&amp;acy;&amp;jcy;&amp;ncy; - &amp;zcy;&amp;icy;&amp;mcy;&amp;ncy;&amp;icy;&amp;iecy; &amp;icy; &amp;lcy;&amp;iecy;&amp;tcy;&amp;ncy;&amp;icy;&amp;iecy; &amp;vcy;&amp;icy;&amp;dcy;&amp;ycy; &amp;scy;&amp;pcy;&amp;ocy;&amp;rcy;&amp;tcy;&amp;acy;. &amp;Ocy;&amp;bcy;&amp;scy;&amp;ucy;&amp;zhcy;&amp;dcy;&amp;iecy;&amp;ncy;&amp;icy;&amp;yacy;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96952"/>
            <a:ext cx="2864144" cy="1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83768" y="4901608"/>
            <a:ext cx="2947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Хоккей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3" name="Picture 7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530" y="5348140"/>
            <a:ext cx="137795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681129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88640"/>
            <a:ext cx="6696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Как называется спортивный снаряд, которым спортсмены играют клюшками? </a:t>
            </a:r>
            <a:endParaRPr lang="ru-RU" sz="2400" b="1" dirty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88640"/>
            <a:ext cx="1944216" cy="57606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Спорт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844824"/>
            <a:ext cx="24449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А – мяч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1844825"/>
            <a:ext cx="2527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 – шайба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9612" y="3573016"/>
            <a:ext cx="2432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– гайка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3573016"/>
            <a:ext cx="2194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 – волан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708" y="5229200"/>
            <a:ext cx="137795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93085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229200"/>
            <a:ext cx="137795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800" y="188640"/>
            <a:ext cx="6058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400" b="1" dirty="0" smtClean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  <a:p>
            <a:pPr lvl="0" algn="ctr"/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Коньки на лето? </a:t>
            </a:r>
            <a:endParaRPr lang="ru-RU" sz="2400" b="1" dirty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2376264" cy="64807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Спорт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844824"/>
            <a:ext cx="2441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– лыжи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140968"/>
            <a:ext cx="2693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 – коньки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4293096"/>
            <a:ext cx="2845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– ролики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5445224"/>
            <a:ext cx="3590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 - скейтборд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23225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229200"/>
            <a:ext cx="137795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141397"/>
            <a:ext cx="6192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Clr>
                <a:srgbClr val="4B4B4B"/>
              </a:buClr>
            </a:pPr>
            <a:endParaRPr lang="ru-RU" sz="2400" b="1" dirty="0" smtClean="0">
              <a:solidFill>
                <a:srgbClr val="0070C0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spcAft>
                <a:spcPts val="0"/>
              </a:spcAft>
              <a:buClr>
                <a:srgbClr val="4B4B4B"/>
              </a:buClr>
            </a:pPr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Какого человека можно назвать здоровым?</a:t>
            </a:r>
            <a:endParaRPr lang="ru-RU" sz="2400" b="1" dirty="0">
              <a:solidFill>
                <a:srgbClr val="0070C0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674" y="141396"/>
            <a:ext cx="1907054" cy="4572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ЗОЖ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124744"/>
            <a:ext cx="241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-  курит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276872"/>
            <a:ext cx="7474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 – лентяйничает и лежит на диване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356992"/>
            <a:ext cx="4627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– всё время болеет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4437111"/>
            <a:ext cx="68407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 – делает зарядку, гуляет на свежем воздухе, не болеет, правильно питается и т.д.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65754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708" y="5229200"/>
            <a:ext cx="137795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645840"/>
            <a:ext cx="655290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buClr>
                <a:srgbClr val="4B4B4B"/>
              </a:buClr>
            </a:pPr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Что надо делать по утрам, чтобы быть бодрым и здоровым? </a:t>
            </a:r>
          </a:p>
          <a:p>
            <a:pPr marL="457200">
              <a:spcAft>
                <a:spcPts val="0"/>
              </a:spcAft>
            </a:pPr>
            <a:r>
              <a:rPr lang="ru-RU" sz="1400" dirty="0" smtClean="0">
                <a:solidFill>
                  <a:srgbClr val="00B050"/>
                </a:solidFill>
                <a:effectLst/>
                <a:latin typeface="Arial"/>
                <a:ea typeface="Times New Roman"/>
              </a:rPr>
              <a:t> 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360" y="188640"/>
            <a:ext cx="1897360" cy="4572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ЗОЖ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&amp;Rcy;&amp;ocy;&amp;zhcy;&amp;dcy;&amp;iecy;&amp;scy;&amp;tcy;&amp;vcy;&amp;ocy;. &amp;Dcy;&amp;iecy;&amp;tcy;&amp;icy;&amp;shcy;&amp;kcy;&amp;icy;. - &amp;Pcy;&amp;rcy;&amp;acy;&amp;zcy;&amp;dcy;&amp;ncy;&amp;icy;&amp;kcy;&amp;icy; - &amp;Kcy;&amp;lcy;&amp;icy;&amp;pcy;&amp;acy;&amp;rcy;&amp;tcy;&amp;ycy; PNG - &amp;Kcy;&amp;lcy;&amp;icy;&amp;pcy;&amp;acy;&amp;rcy;&amp;tcy;&amp;ycy; &amp;ucy; &amp;Acy;&amp;ncy;&amp;ncy;&amp;ycy;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733" y="1692280"/>
            <a:ext cx="2437962" cy="20966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34733" y="3780512"/>
            <a:ext cx="2437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Петь песни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4" name="Picture 8" descr="&amp;Pcy;&amp;rcy;&amp;ocy;&amp;khcy;&amp;ocy;&amp;dcy;&amp;ncy;&amp;ocy;&amp;jcy; &amp;bcy;&amp;acy;&amp;lcy;&amp;lcy;. &amp;ocy;&amp;tcy;&amp;rcy;&amp;yacy;&amp;dcy;&amp;ncy;&amp;ycy;&amp;iecy; &amp;ucy;&amp;gcy;&amp;ocy;&amp;lcy;&amp;kcy;&amp;icy; &amp;vcy; &amp;lcy;&amp;acy;&amp;gcy;&amp;iecy;&amp;rcy;&amp;iecy; &amp;kcy;&amp;acy;&amp;rcy;&amp;tcy;&amp;icy;&amp;ncy;&amp;kcy;&amp;icy; &amp;Pcy;&amp;ocy;&amp;scy;&amp;tcy;&amp;ucy;&amp;pcy;&amp;acy;&amp;iecy;&amp;mcy; &amp;vcy;&amp;mcy;&amp;iecy;&amp;scy;&amp;tcy;&amp;iecy;. &amp;Fcy;&amp;ocy;&amp;rcy;&amp;ucy;&amp;m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26" y="1794552"/>
            <a:ext cx="3683542" cy="1994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7584" y="3645024"/>
            <a:ext cx="3713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Делать зарядку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6" name="Picture 10" descr="&amp;Ncy;&amp;ocy;&amp;vcy;&amp;ocy;&amp;scy;&amp;tcy;&amp;icy; &amp;pcy;&amp;acy;&amp;rcy;&amp;tcy;&amp;ncy;&amp;iecy;&amp;rcy;&amp;ocy;&amp;vcy; - &amp;Ncy;&amp;ocy;&amp;vcy;&amp;acy;&amp;yacy; &amp;Rcy;&amp;ocy;&amp;scy;&amp;tcy;&amp;ocy;&amp;vcy;&amp;Mcy;&amp;acy;&amp;mcy;&amp;acy;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3787" y="4242177"/>
            <a:ext cx="2119745" cy="2158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87824" y="5321376"/>
            <a:ext cx="1731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Танцевать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60837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229200"/>
            <a:ext cx="137795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011363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260649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Как зовут людей, которые зимой купаются в проруби?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8" name="Picture 6" descr="&amp;Kcy;&amp;ocy;&amp;ncy;&amp;scy;&amp;pcy;&amp;iecy;&amp;kcy;&amp;tcy; &amp;ocy;&amp;rcy;&amp;gcy;&amp;acy;&amp;ncy;&amp;icy;&amp;zcy;&amp;ocy;&amp;vcy;&amp;acy;&amp;ncy;&amp;ncy;&amp;ocy;&amp;jcy; &amp;dcy;&amp;iecy;&amp;yacy;&amp;tcy;&amp;iecy;&amp;lcy;&amp;softcy;&amp;ncy;&amp;ocy;&amp;scy;&amp;tcy;&amp;icy; &amp;Tcy;&amp;iecy;&amp;mcy;&amp;acy;: &quot;&amp;Lcy;&amp;icy;&amp;tcy;&amp;iecy;&amp;rcy;&amp;acy;&amp;tcy;&amp;ucy;&amp;rcy;&amp;ncy;&amp;acy;&amp;yacy; &amp;gcy;&amp;ocy;&amp;scy;&amp;tcy;&amp;icy;&amp;ncy;&amp;acy;&amp;yacy; &amp;pcy;&amp;ocy; &amp;pcy;&amp;rcy;&amp;ocy;&amp;icy;&amp;zcy;&amp;vcy;&amp;iecy;&amp;dcy;&amp;iecy;&amp;ncy;&amp;icy;&amp;yacy;&amp;mcy; &amp;Scy;. &amp;YAcy;. &amp;Mcy;&amp;acy;&amp;rcy;&amp;shcy;&amp;acy;&amp;kcy;&amp;acy;&quot; &amp;Acy;&amp;vcy;&amp;tcy;&amp;ocy;&amp;rcy;: &amp;IEcy;&amp;rcy;&amp;mcy;&amp;icy;&amp;lcy;&amp;ocy;&amp;vcy;&amp;acy; &amp;Tcy;&amp;acy;&amp;tcy;&amp;softcy;&amp;yacy;&amp;ncy;&amp;acy; &amp;Acy;&amp;lcy;&amp;iecy;&amp;kcy;&amp;scy;&amp;a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12" y="1072111"/>
            <a:ext cx="3310608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84511" y="3429000"/>
            <a:ext cx="1095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Морж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0" name="Picture 8" descr="&amp;Tcy;&amp;iecy;&amp;mcy;&amp;acy;&amp;tcy;&amp;icy;&amp;chcy;&amp;iecy;&amp;scy;&amp;kcy;&amp;icy;&amp;iecy; &amp;pcy;&amp;ucy;&amp;bcy;&amp;lcy;&amp;icy;&amp;kcy;&amp;acy;&amp;tscy;&amp;icy;&amp;icy; &amp;pcy;&amp;rcy;&amp;ocy; &amp;ncy;&amp;acy;&amp;ucy;&amp;kcy;&amp;ucy; &amp;icy; &amp;ocy;&amp;bcy;&amp;rcy;&amp;acy;&amp;zcy;&amp;ocy;&amp;vcy;&amp;acy;&amp;ncy;&amp;icy;&amp;iecy;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56663"/>
            <a:ext cx="2515596" cy="2047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9992" y="3304359"/>
            <a:ext cx="1317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Кит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2" name="Picture 10" descr="SCHLEICH 14357 &amp;Bcy;&amp;IEcy;&amp;Lcy;&amp;Ycy;&amp;Jcy; &amp;Mcy;&amp;IEcy;&amp;Dcy;&amp;Vcy;&amp;IEcy;&amp;Dcy;&amp;SOFTcy; &amp;Scy;&amp;IEcy;&amp;Mcy;&amp;SOFTcy; &amp;Pcy;&amp;YAcy;&amp;Dcy;&amp;IEcy;&amp;Jcy; &amp;vcy; &amp;Ncy;&amp;icy;&amp;zhcy;&amp;ncy;&amp;iecy;&amp;mcy; &amp;Ncy;&amp;ocy;&amp;vcy;&amp;gcy;&amp;ocy;&amp;rcy;&amp;ocy;&amp;dcy;&amp;iecy;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352" y="3825926"/>
            <a:ext cx="2867701" cy="20530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39752" y="5878982"/>
            <a:ext cx="2884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Белый медведь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4" name="Picture 12" descr="Qq &amp;Pcy;&amp;icy;&amp;ncy;&amp;gcy;&amp;vcy;&amp;icy;&amp;ncy;&amp;ocy;&amp;vcy; &amp;gcy;&amp;rcy;&amp;acy;&amp;fcy;&amp;icy;&amp;chcy;&amp;iecy;&amp;scy;&amp;kcy;&amp;icy;&amp;iecy; &amp;zcy;&amp;acy;&amp;gcy;&amp;ocy;&amp;tcy;&amp;ocy;&amp;vcy;&amp;kcy;&amp;icy; &amp;Zcy;&amp;acy;&amp;gcy;&amp;rcy;&amp;ucy;&amp;zcy;&amp;icy;&amp;tcy;&amp;softcy; 193 clip arts (…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58019"/>
            <a:ext cx="2290709" cy="23810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39524" y="6109815"/>
            <a:ext cx="1955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Пингвин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11484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39552" y="260648"/>
            <a:ext cx="1418456" cy="13464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Бонус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636912"/>
            <a:ext cx="9551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Найдите и обведите зимние виды спорта.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157192"/>
            <a:ext cx="137795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459432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563888" y="413580"/>
            <a:ext cx="1728192" cy="175973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ЗОЖ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92505">
            <a:off x="2868332" y="2906109"/>
            <a:ext cx="3485056" cy="319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94081">
            <a:off x="639019" y="1985085"/>
            <a:ext cx="3362495" cy="3080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53145">
            <a:off x="5230648" y="1715096"/>
            <a:ext cx="3556609" cy="325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94219">
            <a:off x="-252337" y="-36117"/>
            <a:ext cx="3350430" cy="3069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49" y="673816"/>
            <a:ext cx="1649760" cy="1237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95509" y="105648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56928" y="2896371"/>
            <a:ext cx="1243736" cy="1408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79712" y="2403303"/>
            <a:ext cx="1470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гигиена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9039" y="2896371"/>
            <a:ext cx="1114312" cy="1922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83782" y="4895582"/>
            <a:ext cx="14648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зарядка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36" t="3182" r="8095" b="4106"/>
          <a:stretch/>
        </p:blipFill>
        <p:spPr bwMode="auto">
          <a:xfrm rot="18987554">
            <a:off x="6040738" y="2819880"/>
            <a:ext cx="1936427" cy="1583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02487" y="2370451"/>
            <a:ext cx="1885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витамины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342443" y="-888383"/>
            <a:ext cx="4232002" cy="416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3114"/>
          <a:stretch/>
        </p:blipFill>
        <p:spPr bwMode="auto">
          <a:xfrm>
            <a:off x="7013068" y="843986"/>
            <a:ext cx="1475437" cy="1471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 rot="20366901">
            <a:off x="5722966" y="825654"/>
            <a:ext cx="1955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07344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6"/>
            <a:ext cx="3558870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283968" y="1916832"/>
            <a:ext cx="4248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</a:p>
          <a:p>
            <a:pPr algn="ctr"/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Будьте здоровы!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60394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513625" y="706163"/>
            <a:ext cx="122413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48308" y="2673896"/>
            <a:ext cx="122413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448308" y="4581128"/>
            <a:ext cx="122413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2643242" y="692696"/>
            <a:ext cx="1224136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2643242" y="2673896"/>
            <a:ext cx="1224136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>
            <a:hlinkClick r:id="rId7" action="ppaction://hlinksldjump"/>
          </p:cNvPr>
          <p:cNvSpPr/>
          <p:nvPr/>
        </p:nvSpPr>
        <p:spPr>
          <a:xfrm>
            <a:off x="2643242" y="4581128"/>
            <a:ext cx="1224136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8" action="ppaction://hlinksldjump"/>
          </p:cNvPr>
          <p:cNvSpPr/>
          <p:nvPr/>
        </p:nvSpPr>
        <p:spPr>
          <a:xfrm>
            <a:off x="4932040" y="4581128"/>
            <a:ext cx="1224136" cy="914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>
            <a:hlinkClick r:id="rId9" action="ppaction://hlinksldjump"/>
          </p:cNvPr>
          <p:cNvSpPr/>
          <p:nvPr/>
        </p:nvSpPr>
        <p:spPr>
          <a:xfrm>
            <a:off x="4932040" y="2673865"/>
            <a:ext cx="1224136" cy="914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>
            <a:hlinkClick r:id="rId10" action="ppaction://hlinksldjump"/>
          </p:cNvPr>
          <p:cNvSpPr/>
          <p:nvPr/>
        </p:nvSpPr>
        <p:spPr>
          <a:xfrm>
            <a:off x="4932040" y="706163"/>
            <a:ext cx="1224136" cy="914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hlinkClick r:id="rId11" action="ppaction://hlinksldjump"/>
          </p:cNvPr>
          <p:cNvSpPr/>
          <p:nvPr/>
        </p:nvSpPr>
        <p:spPr>
          <a:xfrm>
            <a:off x="7524328" y="4581128"/>
            <a:ext cx="1224136" cy="9144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hlinkClick r:id="rId12" action="ppaction://hlinksldjump"/>
          </p:cNvPr>
          <p:cNvSpPr/>
          <p:nvPr/>
        </p:nvSpPr>
        <p:spPr>
          <a:xfrm>
            <a:off x="7404065" y="2673896"/>
            <a:ext cx="1224136" cy="9144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>
            <a:hlinkClick r:id="rId13" action="ppaction://hlinksldjump"/>
          </p:cNvPr>
          <p:cNvSpPr/>
          <p:nvPr/>
        </p:nvSpPr>
        <p:spPr>
          <a:xfrm>
            <a:off x="7404065" y="692696"/>
            <a:ext cx="1224136" cy="9144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ятиугольник 15"/>
          <p:cNvSpPr/>
          <p:nvPr/>
        </p:nvSpPr>
        <p:spPr>
          <a:xfrm rot="10800000" flipV="1">
            <a:off x="500661" y="5948258"/>
            <a:ext cx="2474199" cy="489698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Правила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игры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635896" y="5476412"/>
            <a:ext cx="1512168" cy="129107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Бонус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046829" y="5385895"/>
            <a:ext cx="1512167" cy="138158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Повтор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09081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50094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Правила игры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02096"/>
            <a:ext cx="8568952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Цвета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Красное поле   -    </a:t>
            </a:r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равила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Коричневое </a:t>
            </a:r>
            <a:r>
              <a:rPr lang="ru-RU" sz="2800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поле    -   </a:t>
            </a:r>
            <a:r>
              <a:rPr lang="ru-RU" sz="2800" i="1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Спорт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Зеленое поле   </a:t>
            </a:r>
            <a:r>
              <a:rPr lang="ru-RU" sz="2800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   вопросы по ЗОЖ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Синее поле   –   </a:t>
            </a:r>
            <a:r>
              <a:rPr lang="ru-RU" sz="28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вопросы по Олимпийским играм;</a:t>
            </a:r>
          </a:p>
          <a:p>
            <a:pPr marL="514350" lvl="0" indent="-514350">
              <a:spcBef>
                <a:spcPct val="20000"/>
              </a:spcBef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Количество баллов за вопрос указано на табло;</a:t>
            </a:r>
          </a:p>
          <a:p>
            <a:pPr marL="514350" lvl="0" indent="-514350">
              <a:spcBef>
                <a:spcPct val="20000"/>
              </a:spcBef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Время на обдумывание – 30 секунд;</a:t>
            </a:r>
          </a:p>
          <a:p>
            <a:pPr marL="514350" lvl="0" indent="-514350">
              <a:spcBef>
                <a:spcPct val="20000"/>
              </a:spcBef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Если команда не дала правильный ответ, право на ответ переходит к следующей команде.  </a:t>
            </a:r>
          </a:p>
        </p:txBody>
      </p:sp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373216"/>
            <a:ext cx="1377950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354145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620688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Где проходила зимняя Олимпиада в прошлом году?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514" y="167953"/>
            <a:ext cx="2039238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Олимпийские игры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2492896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 – Сочи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9833" y="2785283"/>
            <a:ext cx="2772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 - Москва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8104" y="4221088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- Удомля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&amp;Scy;&amp;kcy;&amp;acy;&amp;zcy;&amp;ocy;&amp;chcy;&amp;ncy;&amp;ycy;&amp;jcy; &amp;dcy;&amp;ocy;&amp;mcy;&amp;icy;&amp;kcy; &amp;Scy;&amp;kcy;&amp;acy;&amp;zcy;&amp;ocy;&amp;chcy;&amp;ncy;&amp;ycy;&amp;jcy; &amp;dcy;&amp;ocy;&amp;mcy;&amp;icy;&amp;kcy;. &amp;Scy;&amp;kcy;&amp;acy;&amp;zcy;&amp;ocy;&amp;chcy;&amp;ncy;&amp;ycy;&amp;jcy; &amp;dcy;&amp;ocy;&amp;mcy;&amp;icy;&amp;kcy; &amp;vcy; &amp;lcy;&amp;iecy;&amp;scy;&amp;ucy; &amp;scy; &amp;tcy;&amp;rcy;&amp;ocy;&amp;pcy;&amp;icy;&amp;ncy;&amp;kcy;&amp;ocy;&amp;jcy; - &amp;kcy;&amp;ucy;&amp;pcy;&amp;icy;&amp;tcy;&amp;softcy; &amp;vcy;&amp;iecy;&amp;kcy;&amp;tcy;&amp;ocy;&amp;rcy;&amp;ncy;&amp;ycy;&amp;jcy; &amp;rcy;&amp;icy;&amp;scy;&amp;ucy;&amp;ncy;&amp;ocy;&amp;kcy; &amp;Acy;&amp;vcy;&amp;tcy;&amp;ocy;&amp;rcy;: LoopAll &amp;Pcy;&amp;rcy;&amp;ocy;&amp;dcy;&amp;acy;&amp;zhcy;&amp;acy; &amp;fcy;&amp;ocy;&amp;tcy;&amp;ocy;&amp;gcy;&amp;rcy;&amp;acy;&amp;fcy;&amp;icy;&amp;jcy;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3" y="5373216"/>
            <a:ext cx="1374767" cy="12647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70010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194421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Олимпийские игры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476672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собой представляет эмблема Олимпийских игр?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&amp;Kcy;&amp;ocy;&amp;ncy;&amp;kcy;&amp;ucy;&amp;rcy;&amp;scy; &amp;ecy;&amp;mcy;&amp;bcy;&amp;lcy;&amp;iecy;&amp;mcy;&amp;ycy; &amp;Ucy;&amp;fcy;&amp;acy; &amp;Ncy;&amp;ocy;&amp;vcy;&amp;ocy;&amp;scy;&amp;tcy;&amp;soft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36" y="1738537"/>
            <a:ext cx="1980220" cy="18840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3325812"/>
            <a:ext cx="2808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0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Плывущие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лодке люди</a:t>
            </a:r>
          </a:p>
        </p:txBody>
      </p:sp>
      <p:pic>
        <p:nvPicPr>
          <p:cNvPr id="3076" name="Picture 4" descr="&amp;Fcy;&amp;ocy;&amp;rcy;&amp;ucy;&amp;mcy; &amp;rcy;&amp;ocy;&amp;dcy;&amp;icy;&amp;tcy;&amp;iecy;&amp;lcy;&amp;iecy;&amp;jcy; &amp;Vcy;&amp;icy;&amp;tcy;&amp;iecy;&amp;bcy;&amp;scy;&amp;kcy;&amp;acy; &amp;ocy;&amp;bcy;&amp;zcy;&amp;acy;&amp;vcy;&amp;iecy;&amp;lcy;&amp;scy;&amp;yacy; &amp;ecy;&amp;mcy;&amp;bcy;&amp;lcy;&amp;iecy;&amp;mcy;&amp;ocy;&amp;jcy; &quot; &amp;Gcy;&amp;rcy;&amp;acy;&amp;mcy;&amp;acy;&amp;dcy;&amp;scy;&amp;tcy;&amp;vcy;&amp;acy; &quot; &amp;Ncy;&amp;acy;&amp;rcy;&amp;ocy;&amp;dcy;&amp;ncy;&amp;ycy;&amp;yacy; &amp;ncy;&amp;acy;&amp;vcy;&amp;iukcy;&amp;ncy;&amp;ycy; &amp;Vcy;&amp;iukcy;&amp;tscy;&amp;iecy;&amp;bcy;&amp;scy;&amp;kcy;&amp;acy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85374" y="1738537"/>
            <a:ext cx="2513911" cy="18840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85374" y="3622630"/>
            <a:ext cx="2916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Цветные ладошки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&amp;Ocy;&amp;fcy;&amp;icy;&amp;tscy;&amp;icy;&amp;acy;&amp;lcy;&amp;softcy;&amp;ncy;&amp;ycy;&amp;jcy; &amp;lcy;&amp;ocy;&amp;gcy;&amp;ocy;&amp;tcy;&amp;icy;&amp;pcy; (&amp;ecy;&amp;mcy;&amp;bcy;&amp;lcy;&amp;iecy;&amp;mcy;&amp;acy;) &amp;Ocy;&amp;lcy;&amp;icy;&amp;mcy;&amp;pcy;&amp;icy;&amp;jcy;&amp;scy;&amp;kcy;&amp;icy;&amp;khcy; &amp;Icy;&amp;gcy;&amp;rcy; : &amp;Icy;&amp;scy;&amp;tcy;&amp;ocy;&amp;rcy;&amp;icy;&amp;yacy; &amp;ocy;&amp;lcy;&amp;icy;&amp;mcy;&amp;pcy;&amp;icy;&amp;acy;&amp;dcy;&amp;ycy; : &amp;Ncy;&amp;ocy;&amp;vcy;&amp;ocy;&amp;scy;&amp;tcy;&amp;icy; - TUT.u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418" y="3640061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24418" y="5877272"/>
            <a:ext cx="2660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Пять колец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43120"/>
            <a:ext cx="1377950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597746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2088232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Олимпийские игры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1840" y="764704"/>
            <a:ext cx="39512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Родина Олимпийских игр?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3" y="2564904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 -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спания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3501008"/>
            <a:ext cx="26273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 - Греция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9226" y="4653136"/>
            <a:ext cx="26790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- Турция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61022"/>
            <a:ext cx="1377950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262484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28764"/>
            <a:ext cx="2592288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871" y="404664"/>
            <a:ext cx="54006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Какие правила нужно выполнять, чтобы у вас были красивые и здоровые зубки?</a:t>
            </a:r>
            <a:endParaRPr lang="ru-RU" sz="2400" b="1" dirty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916832"/>
            <a:ext cx="39604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– есть сладкое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314096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 –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грысть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игрушки, веточки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581128"/>
            <a:ext cx="85324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– лечить, чистить, полоскать рот после еды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522" y="5229200"/>
            <a:ext cx="1377950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681525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73216"/>
            <a:ext cx="1377950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9792" y="260648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Какие правила нужно выполнять, чтобы у вас была красивая осанка?</a:t>
            </a:r>
            <a:endParaRPr lang="ru-RU" sz="2400" b="1" dirty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3760" y="260648"/>
            <a:ext cx="2148000" cy="64807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3760" y="1628800"/>
            <a:ext cx="61035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– правильно сидеть за столом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636912"/>
            <a:ext cx="7740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 – выполнять упражнения для осанки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3760" y="3861048"/>
            <a:ext cx="6434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– держать осанку при ходьбе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1" y="5013176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 – выполнять все эти правила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56215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188641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Какие правила надо выполнять, чтобы у вас всегда был хороший слух?</a:t>
            </a:r>
            <a:endParaRPr lang="ru-RU" sz="2400" b="1" dirty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2448272" cy="64807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70080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– мыть  и  чистить уши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780928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 – не кричать громко в присутствии других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789040"/>
            <a:ext cx="5305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– соблюдать все правила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5085184"/>
            <a:ext cx="4811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 – беречь уши от холода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530" y="5301371"/>
            <a:ext cx="137795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140506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280</TotalTime>
  <Words>402</Words>
  <Application>Microsoft Office PowerPoint</Application>
  <PresentationFormat>Экран (4:3)</PresentationFormat>
  <Paragraphs>110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69</cp:lastModifiedBy>
  <cp:revision>24</cp:revision>
  <dcterms:created xsi:type="dcterms:W3CDTF">2015-02-17T18:59:34Z</dcterms:created>
  <dcterms:modified xsi:type="dcterms:W3CDTF">2024-02-25T08:06:12Z</dcterms:modified>
</cp:coreProperties>
</file>