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5"/>
  </p:notesMasterIdLst>
  <p:sldIdLst>
    <p:sldId id="258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34342-75EB-4EF4-AF97-ACD20077CA3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BCAB8-CAD5-47FA-BEE5-0EC27D086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933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 smtClean="0"/>
          </a:p>
          <a:p>
            <a:pPr rtl="0"/>
            <a:endParaRPr lang="ru-RU" dirty="0" smtClean="0"/>
          </a:p>
          <a:p>
            <a:pPr rtl="0"/>
            <a:endParaRPr lang="ru-RU" dirty="0" smtClean="0"/>
          </a:p>
          <a:p>
            <a:pPr rtl="0"/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336304E-FDE3-4B4F-A3B7-EBE87F3FA5E2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595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9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8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3652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198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2744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620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925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1002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Название слайда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rtlCol="0" anchor="b">
            <a:noAutofit/>
          </a:bodyPr>
          <a:lstStyle>
            <a:lvl1pPr algn="l">
              <a:defRPr sz="54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Полилиния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50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3AE61224-6208-4388-840A-2A613B842650}"/>
              </a:ext>
            </a:extLst>
          </p:cNvPr>
          <p:cNvGrpSpPr/>
          <p:nvPr userDrawn="1"/>
        </p:nvGrpSpPr>
        <p:grpSpPr>
          <a:xfrm>
            <a:off x="-1871180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1" name="Полилиния 5">
              <a:extLst>
                <a:ext uri="{FF2B5EF4-FFF2-40B4-BE49-F238E27FC236}">
                  <a16:creationId xmlns:a16="http://schemas.microsoft.com/office/drawing/2014/main" id="{9C262CDC-D38F-428C-A15E-DDD5A48CA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6">
              <a:extLst>
                <a:ext uri="{FF2B5EF4-FFF2-40B4-BE49-F238E27FC236}">
                  <a16:creationId xmlns:a16="http://schemas.microsoft.com/office/drawing/2014/main" id="{6CA70729-6AED-407B-8058-1348C4E2E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248026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559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783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850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25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50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242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752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516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885B4-B694-402D-B2E1-CEA3A96FDF39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0024FE7-6D2C-4D91-8A40-D8B1AA4D5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878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lib.sportedu.ru/press/fkvot/2000N4/Images/p44_pic1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8EF7BD-FE81-4B20-8DC5-0B3EB736F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17342" y="2173288"/>
            <a:ext cx="6174658" cy="2090808"/>
          </a:xfrm>
        </p:spPr>
        <p:txBody>
          <a:bodyPr rtlCol="0"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AFF0EFE-C50F-44EB-8978-B97795477C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ctr" rtl="0"/>
            <a:r>
              <a:rPr lang="ru-RU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2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F143FEA-6E93-4548-8A9B-318F437CD8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06" y="1108363"/>
            <a:ext cx="4702624" cy="4702624"/>
          </a:xfrm>
        </p:spPr>
      </p:pic>
      <p:sp>
        <p:nvSpPr>
          <p:cNvPr id="5" name="TextBox 4"/>
          <p:cNvSpPr txBox="1"/>
          <p:nvPr/>
        </p:nvSpPr>
        <p:spPr>
          <a:xfrm>
            <a:off x="6086475" y="371476"/>
            <a:ext cx="5895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«ВОЙСКОВИЦКАЯ СОШ № 1»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38975" y="5467350"/>
            <a:ext cx="4688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физической культуры</a:t>
            </a:r>
          </a:p>
          <a:p>
            <a:pPr algn="r"/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Шантырь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Дарья Владимировна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50930" y="2541583"/>
            <a:ext cx="683152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правильной осанки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физической  культуры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14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5671" y="221110"/>
            <a:ext cx="101415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целью контроля за выполнением правильной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осанки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использую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тест «Осанка», а для оценки состояния дыхательной системы применяю функциональную пробу «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Тенчи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Штанге».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9489" y="1504310"/>
            <a:ext cx="51538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75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Оценивается умение школьника удерживать правильную осанку (не напрягаясь) в процессе ходьбы по скамейке без груза, а также с мешочком песка на голове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Оцениваются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слитность и плавность движения при ходьбе без груза на скамейке и удержании мешочка на голове при ходьбе по "восьмерке" и "зигзагу".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9" t="28687" r="25606" b="14747"/>
          <a:stretch/>
        </p:blipFill>
        <p:spPr>
          <a:xfrm>
            <a:off x="1219197" y="4252304"/>
            <a:ext cx="3990113" cy="23061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033" y="4100161"/>
            <a:ext cx="4634100" cy="26104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09719" y="151816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Проба  «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Тенчи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ребенок задерживает дыхание на выдохе, зажав нос пальцами. У здоровых школьников время задержки дыхания равняется 12 – 15 секунд.</a:t>
            </a:r>
          </a:p>
          <a:p>
            <a:pPr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Проба «Штанге»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ребенок задерживает дыхание на вдохе, прижав нос пальцами. У здоровых школьников время задержки дыхания равняется 30 – 40 секунд.</a:t>
            </a:r>
          </a:p>
        </p:txBody>
      </p:sp>
    </p:spTree>
    <p:extLst>
      <p:ext uri="{BB962C8B-B14F-4D97-AF65-F5344CB8AC3E}">
        <p14:creationId xmlns:p14="http://schemas.microsoft.com/office/powerpoint/2010/main" val="79543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7750" y="279461"/>
            <a:ext cx="92828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Этапы формирования 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правильной осанки 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2727" y="1294340"/>
            <a:ext cx="10058400" cy="4526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ервый этап создание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детей представление о правильной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осанке 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торой этап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разучивания двигательного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действия, исправление имеющихся ошибок и точное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выполнения двигательного действия в целом.    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ретий этап реализуется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конечная цель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обучения. Движение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считать освоенным в том случае, если ребенок правильно выполняет его и в привычных условиях, и в не привычных.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14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1019" y="292381"/>
            <a:ext cx="6096000" cy="8436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42900"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ВЫВОДЫ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2109" y="1136074"/>
            <a:ext cx="10875818" cy="504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Свою работу я строю по принципу «сделать то и только то, что необходимо и достаточно» для формирования правильной осанки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342900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уроках провожу специальные или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коррегирующие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физические упражнения. Они направлены на исправление (коррекцию), устранение или уменьшение имеющихся у ребенка нарушений, нормализацию осанки. 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считаю, что данная система работы является действительно эффективной. </a:t>
            </a:r>
          </a:p>
          <a:p>
            <a:pPr indent="342900" algn="just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9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273" y="1260764"/>
            <a:ext cx="101969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И.П. Павлов сказал: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«Человек – высший продукт земной природы».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 для того, чтобы наслаждаться сокровищами природы, человек должен быть здоровым, сильным и умным. И вся наша работа должна быть направлена прежде всего на сохранение и укрепление здоровья, на формирование </a:t>
            </a:r>
            <a:r>
              <a:rPr lang="ru-RU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здоровьесберегающего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сознания педагогов, учеников, их родителей как главного успеха будущего благополучия и успешности подрастающего поколения.</a:t>
            </a:r>
          </a:p>
        </p:txBody>
      </p:sp>
    </p:spTree>
    <p:extLst>
      <p:ext uri="{BB962C8B-B14F-4D97-AF65-F5344CB8AC3E}">
        <p14:creationId xmlns:p14="http://schemas.microsoft.com/office/powerpoint/2010/main" val="355425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6073" y="1246909"/>
            <a:ext cx="106957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800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В  младший школьный  период  у учащихся формируются  основы  психического  и  физического  здоровья, вырабатываются  определённые  черты  характера,  приобретаются    жизненно  важные  умения  и  навыки.  В  связи  с  этим  особая роль  отводится  правильно  организованному  физическому                 воспитанию  в  условиях  школы   и  семьи. </a:t>
            </a:r>
          </a:p>
          <a:p>
            <a:pPr indent="457200"/>
            <a:r>
              <a:rPr lang="ru-RU" sz="2800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Умение  держать  своё  тело  не  только  придаёт  ребёнку                приятный  внешний  вид,  но  и  оказывает  большое  влияние  на         состояние  его  здоровья,  на  жизнедеятельность  всего  организма.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06981" y="318654"/>
            <a:ext cx="44888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>ВЕДЕНИЕ</a:t>
            </a:r>
            <a:endParaRPr lang="ru-RU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6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3273" y="584400"/>
            <a:ext cx="100861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Осанка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- привычное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 положение  тела  человека,  развивается  в  процессе  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индивидуального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 становления  на  основе  наследственных  факторов  под  воздействием  воспитания.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3782" y="2302408"/>
            <a:ext cx="10723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 свойство  развивающегося  организма,  осанка  не  является  статистическим  понятием  и  может  нарушаться  при  резком  изменении  условий  внешней  среды.  Особенно  легко  это  может  произойти  в  школьном  возрасте,  когда  осанка  ещё  только  формируется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08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9904" y="243994"/>
            <a:ext cx="79526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Отклонения  от  нормальной  осанки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42108" y="1129303"/>
            <a:ext cx="1054331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типичным видам нарушения осанки относятся: </a:t>
            </a: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сколиоз (искривление позвоночника в левую или правую сторону), сутулость, впалая грудь и некоторые другие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(рис. 1).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Picture 1" descr="http://lib.sportedu.ru/press/fkvot/2000N4/Images/p44_pic1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589" y="2514298"/>
            <a:ext cx="9793321" cy="25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42108" y="5377691"/>
            <a:ext cx="971203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85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85825" algn="l"/>
              </a:tabLst>
            </a:pPr>
            <a:r>
              <a:rPr kumimoji="0" lang="ru-RU" altLang="ru-RU" sz="1200" b="0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ru-RU" altLang="ru-RU" sz="2400" b="1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 1. </a:t>
            </a:r>
            <a:r>
              <a:rPr kumimoji="0" lang="ru-RU" altLang="ru-RU" sz="2400" b="0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Типичные виды нарушения осанки: а - сколиоз, б - лордоз, в - кифоз, г – правильная осанка.</a:t>
            </a:r>
            <a:endParaRPr kumimoji="0" lang="ru-RU" altLang="ru-RU" sz="2400" b="0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66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3673" y="1343891"/>
            <a:ext cx="11208327" cy="2248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, serif"/>
              </a:rPr>
              <a:t>Цель урока:</a:t>
            </a:r>
            <a:r>
              <a:rPr lang="ru-RU" sz="2400" b="0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, serif"/>
              </a:rPr>
              <a:t> Создать условия для формирования представления о правильной осанке; формирования умения подбирать и выполнять упражнения для развития правильной осанки; организовать деятельность учащихся, способствующую развитию двигательных качеств.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4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455" y="1055776"/>
            <a:ext cx="11263745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indent="342900" algn="just">
              <a:spcAft>
                <a:spcPts val="0"/>
              </a:spcAft>
            </a:pP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Сформировать навыки правильной осанки.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Сформировать мышечный корсет, способствовать выработке силовой и общей выносливости мышц туловища.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Сформировать навыки правильного дыхания.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Скорректировать функциональные отклонения со стороны опорно-двигательного аппарата.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Способствовать овладению учениками навыков целенаправленного использования средств физической культуры для сохранения и укрепления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30369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87" y="1373969"/>
            <a:ext cx="9198985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Субъективация</a:t>
            </a: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Метапредметность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Деятельный подход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Рефлексивность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Импровизационность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4290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6582" y="210188"/>
            <a:ext cx="7254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сновополагающие принципы.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946" y="3772904"/>
            <a:ext cx="2535381" cy="27781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964037"/>
            <a:ext cx="5109730" cy="29337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821" y="4097915"/>
            <a:ext cx="3745557" cy="231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3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8266" y="1332405"/>
            <a:ext cx="1084086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Системно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деятельностный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подход</a:t>
            </a:r>
            <a:endParaRPr lang="ru-RU" dirty="0"/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создание  на уроке таких условий, при которых  индивидуальные способности каждого ученика могли бы  проявиться как можно полнее,  обеспечивая его развитие и саморазвитие.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60738" y="237896"/>
            <a:ext cx="43023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Планирование 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урока 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3105835"/>
            <a:ext cx="5943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Личностно-ориентированный подход выражается в следующих принципах: 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07793" y="4955935"/>
            <a:ext cx="81603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индивидуальное дозирование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нагрузок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дифференцированный подход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детям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коррекция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недостатков физического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развития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мотивации к занятиям физической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культурой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5278582" y="3936832"/>
            <a:ext cx="614732" cy="811285"/>
          </a:xfrm>
          <a:prstGeom prst="down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8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128" y="346363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урока 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1093" y="1637205"/>
            <a:ext cx="589629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одготовительная часть 15-17 мин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Основная часть 20-25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Заключительная часть 5-7 мин 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5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233</TotalTime>
  <Words>544</Words>
  <Application>Microsoft Office PowerPoint</Application>
  <PresentationFormat>Широкоэкранный</PresentationFormat>
  <Paragraphs>61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Times New Roman, serif</vt:lpstr>
      <vt:lpstr>Wingdings</vt:lpstr>
      <vt:lpstr>Wingdings 3</vt:lpstr>
      <vt:lpstr>Легкий дым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 СМОТР-КОНКУРС ПРОФЕССИОНАЛЬНОГО МАСТЕРСТВА   образовательных  учреждений гатчинского  муниципального района  «ПЕДАГОГИЧЕСКОЕ МАСТЕРСТВО  БЕЗ ГРАНИЦ»</dc:title>
  <dc:creator>RePack by Diakov</dc:creator>
  <cp:lastModifiedBy>admin</cp:lastModifiedBy>
  <cp:revision>16</cp:revision>
  <dcterms:created xsi:type="dcterms:W3CDTF">2021-04-01T10:03:21Z</dcterms:created>
  <dcterms:modified xsi:type="dcterms:W3CDTF">2024-05-22T11:29:17Z</dcterms:modified>
</cp:coreProperties>
</file>