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7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1C38-A712-4C3B-923E-D2F20D821D12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C7BA-6205-4ACE-B518-222A5442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1C38-A712-4C3B-923E-D2F20D821D12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C7BA-6205-4ACE-B518-222A5442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1C38-A712-4C3B-923E-D2F20D821D12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C7BA-6205-4ACE-B518-222A5442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1C38-A712-4C3B-923E-D2F20D821D12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C7BA-6205-4ACE-B518-222A5442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1C38-A712-4C3B-923E-D2F20D821D12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C7BA-6205-4ACE-B518-222A5442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1C38-A712-4C3B-923E-D2F20D821D12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C7BA-6205-4ACE-B518-222A5442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1C38-A712-4C3B-923E-D2F20D821D12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C7BA-6205-4ACE-B518-222A5442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1C38-A712-4C3B-923E-D2F20D821D12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C7BA-6205-4ACE-B518-222A5442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1C38-A712-4C3B-923E-D2F20D821D12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C7BA-6205-4ACE-B518-222A5442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1C38-A712-4C3B-923E-D2F20D821D12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C7BA-6205-4ACE-B518-222A5442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1C38-A712-4C3B-923E-D2F20D821D12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C7BA-6205-4ACE-B518-222A5442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61C38-A712-4C3B-923E-D2F20D821D12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8C7BA-6205-4ACE-B518-222A544246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ublicdomainpictures.net/pictures/110000/nahled/baby-pink-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028384" y="0"/>
            <a:ext cx="648072" cy="685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740352" y="0"/>
            <a:ext cx="144016" cy="685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820472" y="0"/>
            <a:ext cx="144016" cy="685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03648" y="1196752"/>
            <a:ext cx="558011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ИНТЕРАКТИВНАЯ ИГРА</a:t>
            </a:r>
          </a:p>
          <a:p>
            <a:pPr algn="ctr"/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«ФОРМА И ВЕЛИЧИНА» </a:t>
            </a:r>
          </a:p>
          <a:p>
            <a:pPr algn="ctr"/>
            <a:endParaRPr lang="ru-RU" dirty="0" smtClean="0">
              <a:solidFill>
                <a:srgbClr val="002060"/>
              </a:solidFill>
            </a:endParaRPr>
          </a:p>
        </p:txBody>
      </p:sp>
      <p:pic>
        <p:nvPicPr>
          <p:cNvPr id="1032" name="Picture 8" descr="http://s4.pic4you.ru/y2014/08-13/12216/454397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356992"/>
            <a:ext cx="2537986" cy="309634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929322" y="5500702"/>
            <a:ext cx="2626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Автор: Дмитроченко Е.А.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if-kartinki.ru/fony/fony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26" name="Picture 6" descr="http://heliograph.ru/images/1545474_kartinki-uchenik-chitaet-knig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92696"/>
            <a:ext cx="3362202" cy="557091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851920" y="69269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  <a:p>
            <a:pPr algn="ctr"/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МОЛОДЕЦ!</a:t>
            </a:r>
            <a:endParaRPr lang="ru-RU" sz="6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if-kartinki.ru/fony/fony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19672" y="404664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Задание: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Собери в круг все маленькие квадраты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627784" y="1844824"/>
            <a:ext cx="3456384" cy="338437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83568" y="1124744"/>
            <a:ext cx="914400" cy="9144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331640" y="5157192"/>
            <a:ext cx="504056" cy="4823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789040"/>
            <a:ext cx="432048" cy="41034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23728" y="5805264"/>
            <a:ext cx="936104" cy="288032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2123728" y="836712"/>
            <a:ext cx="1060704" cy="9144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619672" y="3861048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234888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23528" y="5589240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123728" y="2132856"/>
            <a:ext cx="504056" cy="48235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452320" y="4365104"/>
            <a:ext cx="504056" cy="48235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092280" y="1340768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516216" y="2780928"/>
            <a:ext cx="914400" cy="9144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148064" y="5661248"/>
            <a:ext cx="1728192" cy="79208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5508104" y="908720"/>
            <a:ext cx="1060704" cy="914400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8100392" y="3140968"/>
            <a:ext cx="504056" cy="338336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779912" y="5517232"/>
            <a:ext cx="504056" cy="410344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084168" y="4869160"/>
            <a:ext cx="432048" cy="41034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851920" y="908720"/>
            <a:ext cx="432048" cy="41034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7740352" y="4869160"/>
            <a:ext cx="1060704" cy="914400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8172400" y="692696"/>
            <a:ext cx="504056" cy="41034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4149080"/>
            <a:ext cx="936104" cy="2880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>
            <a:hlinkClick r:id="rId3" action="ppaction://hlinksldjump"/>
          </p:cNvPr>
          <p:cNvSpPr/>
          <p:nvPr/>
        </p:nvSpPr>
        <p:spPr>
          <a:xfrm>
            <a:off x="7596336" y="6237312"/>
            <a:ext cx="1224136" cy="360040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0712 -0.13648 " pathEditMode="relative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5.66736E-7 L 0.07083 0.31459 " pathEditMode="relative" ptsTypes="AA">
                                      <p:cBhvr>
                                        <p:cTn id="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54106E-7 L -0.22048 -0.11543 " pathEditMode="relative" ptsTypes="AA">
                                      <p:cBhvr>
                                        <p:cTn id="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0" grpId="0" animBg="1"/>
      <p:bldP spid="24" grpId="0" animBg="1"/>
      <p:bldP spid="25" grpId="0" animBg="1"/>
      <p:bldP spid="29" grpId="0" animBg="1"/>
      <p:bldP spid="2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if-kartinki.ru/fony/fony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19672" y="404664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Задание: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Собери в круг все маленькие круги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627784" y="1844824"/>
            <a:ext cx="3456384" cy="338437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83568" y="1124744"/>
            <a:ext cx="914400" cy="9144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331640" y="5157192"/>
            <a:ext cx="504056" cy="4823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789040"/>
            <a:ext cx="432048" cy="41034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23728" y="5805264"/>
            <a:ext cx="936104" cy="288032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2123728" y="836712"/>
            <a:ext cx="1060704" cy="9144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619672" y="3861048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234888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23528" y="5589240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123728" y="2132856"/>
            <a:ext cx="504056" cy="48235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452320" y="4365104"/>
            <a:ext cx="504056" cy="48235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092280" y="1340768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516216" y="2780928"/>
            <a:ext cx="914400" cy="9144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148064" y="5661248"/>
            <a:ext cx="1728192" cy="79208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5508104" y="908720"/>
            <a:ext cx="1060704" cy="914400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8100392" y="3140968"/>
            <a:ext cx="504056" cy="338336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779912" y="5517232"/>
            <a:ext cx="504056" cy="410344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084168" y="4869160"/>
            <a:ext cx="432048" cy="41034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851920" y="908720"/>
            <a:ext cx="432048" cy="41034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7740352" y="4869160"/>
            <a:ext cx="1060704" cy="914400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8172400" y="692696"/>
            <a:ext cx="504056" cy="41034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4149080"/>
            <a:ext cx="936104" cy="2880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>
            <a:hlinkClick r:id="rId3" action="ppaction://hlinksldjump"/>
          </p:cNvPr>
          <p:cNvSpPr/>
          <p:nvPr/>
        </p:nvSpPr>
        <p:spPr>
          <a:xfrm>
            <a:off x="7596336" y="6237312"/>
            <a:ext cx="1224136" cy="360040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474E-7 L 0.15747 0.05251 " pathEditMode="relative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08351E-6 L -0.31892 -0.1820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0" y="-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474E-7 L 0.2441 -0.18876 " pathEditMode="relative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29" grpId="0" animBg="1"/>
      <p:bldP spid="2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if-kartinki.ru/fony/fony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19672" y="404664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Задание: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Собери в круг все маленькие треугольники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627784" y="1844824"/>
            <a:ext cx="3456384" cy="338437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83568" y="1124744"/>
            <a:ext cx="914400" cy="9144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331640" y="5157192"/>
            <a:ext cx="504056" cy="4823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789040"/>
            <a:ext cx="432048" cy="41034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23728" y="5805264"/>
            <a:ext cx="936104" cy="288032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2123728" y="836712"/>
            <a:ext cx="1060704" cy="9144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619672" y="3861048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234888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23528" y="5589240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123728" y="2132856"/>
            <a:ext cx="504056" cy="48235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452320" y="4365104"/>
            <a:ext cx="504056" cy="48235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092280" y="1340768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516216" y="2780928"/>
            <a:ext cx="914400" cy="9144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148064" y="5661248"/>
            <a:ext cx="1728192" cy="79208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5508104" y="908720"/>
            <a:ext cx="1060704" cy="914400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8100392" y="3068960"/>
            <a:ext cx="504056" cy="410344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779912" y="5517232"/>
            <a:ext cx="504056" cy="410344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084168" y="4869160"/>
            <a:ext cx="432048" cy="41034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851920" y="908720"/>
            <a:ext cx="432048" cy="41034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7740352" y="4869160"/>
            <a:ext cx="1060704" cy="914400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8172400" y="692696"/>
            <a:ext cx="504056" cy="41034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4149080"/>
            <a:ext cx="936104" cy="2880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>
            <a:hlinkClick r:id="rId3" action="ppaction://hlinksldjump"/>
          </p:cNvPr>
          <p:cNvSpPr/>
          <p:nvPr/>
        </p:nvSpPr>
        <p:spPr>
          <a:xfrm>
            <a:off x="7596336" y="6237312"/>
            <a:ext cx="1224136" cy="360040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5.66736E-7 L -0.03923 -0.26232 " pathEditMode="relative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62642E-9 L -0.36215 0.01041 " pathEditMode="relative" ptsTypes="AA">
                                      <p:cBhvr>
                                        <p:cTn id="1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7.54106E-7 L -0.46458 0.27295 " pathEditMode="relative" ptsTypes="AA">
                                      <p:cBhvr>
                                        <p:cTn id="1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7" grpId="0" animBg="1"/>
      <p:bldP spid="29" grpId="0" animBg="1"/>
      <p:bldP spid="2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if-kartinki.ru/fony/fony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19672" y="404664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Задание: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Собери в круг все маленькие прямоугольники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627784" y="1844824"/>
            <a:ext cx="3456384" cy="338437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83568" y="1124744"/>
            <a:ext cx="914400" cy="9144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331640" y="5157192"/>
            <a:ext cx="504056" cy="4823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789040"/>
            <a:ext cx="432048" cy="41034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23728" y="5805264"/>
            <a:ext cx="936104" cy="288032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2123728" y="836712"/>
            <a:ext cx="1060704" cy="9144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619672" y="3861048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234888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23528" y="5589240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123728" y="2132856"/>
            <a:ext cx="504056" cy="48235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452320" y="4365104"/>
            <a:ext cx="504056" cy="48235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876256" y="1124744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516216" y="2780928"/>
            <a:ext cx="914400" cy="9144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148064" y="5661248"/>
            <a:ext cx="1728192" cy="79208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5508104" y="908720"/>
            <a:ext cx="1060704" cy="914400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8100392" y="3068960"/>
            <a:ext cx="504056" cy="410344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779912" y="5517232"/>
            <a:ext cx="504056" cy="410344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084168" y="4869160"/>
            <a:ext cx="432048" cy="41034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851920" y="908720"/>
            <a:ext cx="432048" cy="41034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7740352" y="4869160"/>
            <a:ext cx="1060704" cy="914400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8172400" y="692696"/>
            <a:ext cx="504056" cy="41034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4149080"/>
            <a:ext cx="936104" cy="2880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>
            <a:hlinkClick r:id="rId3" action="ppaction://hlinksldjump"/>
          </p:cNvPr>
          <p:cNvSpPr/>
          <p:nvPr/>
        </p:nvSpPr>
        <p:spPr>
          <a:xfrm>
            <a:off x="7596336" y="6237312"/>
            <a:ext cx="1224136" cy="360040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7668344" y="2348880"/>
            <a:ext cx="936104" cy="2880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-1.32084E-6 L 0.16546 -0.25191 " pathEditMode="relative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7.58732E-7 L -0.18125 -0.14689 " pathEditMode="relative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2195E-6 L -0.45677 0.0421 " pathEditMode="relative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animBg="1"/>
      <p:bldP spid="28" grpId="0" animBg="1"/>
      <p:bldP spid="29" grpId="0" animBg="1"/>
      <p:bldP spid="29" grpId="1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if-kartinki.ru/fony/fony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19672" y="404664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Задание: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Собери в круг все большие квадраты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627784" y="1844824"/>
            <a:ext cx="3456384" cy="338437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83568" y="1124744"/>
            <a:ext cx="914400" cy="9144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331640" y="5157192"/>
            <a:ext cx="504056" cy="4823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789040"/>
            <a:ext cx="432048" cy="41034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23728" y="5805264"/>
            <a:ext cx="936104" cy="288032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2123728" y="836712"/>
            <a:ext cx="1060704" cy="9144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619672" y="3861048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234888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23528" y="5589240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123728" y="2132856"/>
            <a:ext cx="504056" cy="48235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452320" y="4365104"/>
            <a:ext cx="504056" cy="48235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876256" y="1124744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516216" y="2780928"/>
            <a:ext cx="914400" cy="9144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148064" y="5661248"/>
            <a:ext cx="1728192" cy="79208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5508104" y="908720"/>
            <a:ext cx="1060704" cy="914400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8100392" y="3068960"/>
            <a:ext cx="504056" cy="410344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779912" y="5517232"/>
            <a:ext cx="504056" cy="410344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084168" y="4869160"/>
            <a:ext cx="432048" cy="41034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851920" y="908720"/>
            <a:ext cx="432048" cy="41034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7740352" y="4869160"/>
            <a:ext cx="1060704" cy="914400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8172400" y="692696"/>
            <a:ext cx="504056" cy="41034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4149080"/>
            <a:ext cx="936104" cy="2880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>
            <a:hlinkClick r:id="rId3" action="ppaction://hlinksldjump"/>
          </p:cNvPr>
          <p:cNvSpPr/>
          <p:nvPr/>
        </p:nvSpPr>
        <p:spPr>
          <a:xfrm>
            <a:off x="7596336" y="6237312"/>
            <a:ext cx="1224136" cy="360040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7668344" y="2348880"/>
            <a:ext cx="936104" cy="2880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75133E-6 L 0.28073 -0.003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9.36849E-7 L 0.22049 -0.02105 " pathEditMode="relative" ptsTypes="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5177E-6 L -0.19184 0.0488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00" y="2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9" grpId="0" animBg="1"/>
      <p:bldP spid="29" grpId="0" animBg="1"/>
      <p:bldP spid="2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if-kartinki.ru/fony/fony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19672" y="404664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Задание: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Собери в круг все большие круги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627784" y="1844824"/>
            <a:ext cx="3456384" cy="338437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83568" y="1124744"/>
            <a:ext cx="914400" cy="9144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331640" y="5157192"/>
            <a:ext cx="504056" cy="4823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789040"/>
            <a:ext cx="432048" cy="41034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23728" y="5805264"/>
            <a:ext cx="936104" cy="288032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2123728" y="836712"/>
            <a:ext cx="1060704" cy="9144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619672" y="3861048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234888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23528" y="5589240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123728" y="2132856"/>
            <a:ext cx="504056" cy="48235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452320" y="4365104"/>
            <a:ext cx="504056" cy="48235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876256" y="1124744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516216" y="2780928"/>
            <a:ext cx="914400" cy="9144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148064" y="5661248"/>
            <a:ext cx="1728192" cy="79208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5508104" y="908720"/>
            <a:ext cx="1060704" cy="914400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8100392" y="3068960"/>
            <a:ext cx="504056" cy="410344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779912" y="5517232"/>
            <a:ext cx="504056" cy="410344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084168" y="4869160"/>
            <a:ext cx="432048" cy="41034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851920" y="908720"/>
            <a:ext cx="432048" cy="41034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7740352" y="4869160"/>
            <a:ext cx="1060704" cy="914400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8172400" y="692696"/>
            <a:ext cx="504056" cy="41034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4149080"/>
            <a:ext cx="936104" cy="2880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>
            <a:hlinkClick r:id="rId3" action="ppaction://hlinksldjump"/>
          </p:cNvPr>
          <p:cNvSpPr/>
          <p:nvPr/>
        </p:nvSpPr>
        <p:spPr>
          <a:xfrm>
            <a:off x="7596336" y="6237312"/>
            <a:ext cx="1224136" cy="360040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7668344" y="2348880"/>
            <a:ext cx="936104" cy="2880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1.69558E-6 L 0.2677 0.17834 " pathEditMode="relative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08721E-6 L 0.35937 -0.2870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0" y="-1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12052E-6 L -0.25469 0.2271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00" y="1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8" grpId="0" animBg="1"/>
      <p:bldP spid="29" grpId="0" animBg="1"/>
      <p:bldP spid="2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if-kartinki.ru/fony/fony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19672" y="404664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Задание: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Собери в круг все большие треугольники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627784" y="1844824"/>
            <a:ext cx="3456384" cy="338437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83568" y="1124744"/>
            <a:ext cx="914400" cy="9144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331640" y="5157192"/>
            <a:ext cx="504056" cy="4823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789040"/>
            <a:ext cx="432048" cy="410344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23728" y="5805264"/>
            <a:ext cx="936104" cy="288032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2123728" y="836712"/>
            <a:ext cx="1060704" cy="9144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619672" y="3861048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234888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23528" y="5589240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123728" y="2132856"/>
            <a:ext cx="504056" cy="48235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452320" y="4365104"/>
            <a:ext cx="504056" cy="48235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876256" y="1124744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516216" y="2780928"/>
            <a:ext cx="914400" cy="9144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148064" y="5661248"/>
            <a:ext cx="1728192" cy="79208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5508104" y="908720"/>
            <a:ext cx="1060704" cy="914400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8100392" y="3068960"/>
            <a:ext cx="504056" cy="410344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779912" y="5517232"/>
            <a:ext cx="504056" cy="410344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084168" y="4869160"/>
            <a:ext cx="432048" cy="41034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851920" y="908720"/>
            <a:ext cx="432048" cy="41034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7740352" y="4869160"/>
            <a:ext cx="1060704" cy="914400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8172400" y="692696"/>
            <a:ext cx="504056" cy="41034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4149080"/>
            <a:ext cx="936104" cy="2880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>
            <a:hlinkClick r:id="rId3" action="ppaction://hlinksldjump"/>
          </p:cNvPr>
          <p:cNvSpPr/>
          <p:nvPr/>
        </p:nvSpPr>
        <p:spPr>
          <a:xfrm>
            <a:off x="7596336" y="6237312"/>
            <a:ext cx="1224136" cy="360040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7668344" y="2348880"/>
            <a:ext cx="936104" cy="2880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8885E-6 L 0.11823 0.230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474E-7 L -0.41736 -0.13648 " pathEditMode="relative" ptsTypes="AA">
                                      <p:cBhvr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587E-6 L -0.0974 0.2271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0" y="1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26" grpId="0" animBg="1"/>
      <p:bldP spid="29" grpId="0" animBg="1"/>
      <p:bldP spid="2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if-kartinki.ru/fony/fony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19672" y="404664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Задание: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Собери в круг все большие  прямоугольники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627784" y="1844824"/>
            <a:ext cx="3456384" cy="338437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331640" y="5157192"/>
            <a:ext cx="504056" cy="4823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23728" y="5805264"/>
            <a:ext cx="936104" cy="288032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2123728" y="836712"/>
            <a:ext cx="1060704" cy="9144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3861048"/>
            <a:ext cx="1728192" cy="72008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2348880"/>
            <a:ext cx="9144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23528" y="5589240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123728" y="2132856"/>
            <a:ext cx="504056" cy="48235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452320" y="4365104"/>
            <a:ext cx="504056" cy="48235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876256" y="1124744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516216" y="2780928"/>
            <a:ext cx="914400" cy="9144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148064" y="5661248"/>
            <a:ext cx="1728192" cy="79208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5508104" y="908720"/>
            <a:ext cx="1060704" cy="914400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8100392" y="3068960"/>
            <a:ext cx="504056" cy="410344"/>
          </a:xfrm>
          <a:prstGeom prst="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779912" y="5517232"/>
            <a:ext cx="504056" cy="410344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084168" y="4869160"/>
            <a:ext cx="432048" cy="41034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851920" y="908720"/>
            <a:ext cx="432048" cy="41034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7740352" y="4869160"/>
            <a:ext cx="1060704" cy="914400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8172400" y="692696"/>
            <a:ext cx="504056" cy="41034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4149080"/>
            <a:ext cx="936104" cy="2880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>
            <a:hlinkClick r:id="rId3" action="ppaction://hlinksldjump"/>
          </p:cNvPr>
          <p:cNvSpPr/>
          <p:nvPr/>
        </p:nvSpPr>
        <p:spPr>
          <a:xfrm>
            <a:off x="7596336" y="6237312"/>
            <a:ext cx="1224136" cy="360040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7668344" y="2348880"/>
            <a:ext cx="936104" cy="2880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79512" y="1196752"/>
            <a:ext cx="1728192" cy="72008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42517E-6 L 0.33073 0.167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00" y="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1189E-6 L 0.32292 -0.0943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0" y="-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-3.79366E-7 L -0.18907 -0.22022 " pathEditMode="relative" ptsTypes="AA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29" grpId="0" animBg="1"/>
      <p:bldP spid="29" grpId="1" animBg="1"/>
      <p:bldP spid="3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79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69</cp:lastModifiedBy>
  <cp:revision>18</cp:revision>
  <dcterms:created xsi:type="dcterms:W3CDTF">2017-01-02T12:58:06Z</dcterms:created>
  <dcterms:modified xsi:type="dcterms:W3CDTF">2024-01-20T14:48:55Z</dcterms:modified>
</cp:coreProperties>
</file>