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FE26D-5C88-4695-B063-B452724B1BAE}" type="datetimeFigureOut">
              <a:rPr lang="ru-RU" smtClean="0"/>
              <a:t>04.09.2023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F118-4961-4F86-9BBB-B3F55E81E7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9271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FE26D-5C88-4695-B063-B452724B1BAE}" type="datetimeFigureOut">
              <a:rPr lang="ru-RU" smtClean="0"/>
              <a:t>04.09.2023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F118-4961-4F86-9BBB-B3F55E81E7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156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FE26D-5C88-4695-B063-B452724B1BAE}" type="datetimeFigureOut">
              <a:rPr lang="ru-RU" smtClean="0"/>
              <a:t>04.09.2023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F118-4961-4F86-9BBB-B3F55E81E7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1672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FE26D-5C88-4695-B063-B452724B1BAE}" type="datetimeFigureOut">
              <a:rPr lang="ru-RU" smtClean="0"/>
              <a:t>04.09.2023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F118-4961-4F86-9BBB-B3F55E81E7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45068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FE26D-5C88-4695-B063-B452724B1BAE}" type="datetimeFigureOut">
              <a:rPr lang="ru-RU" smtClean="0"/>
              <a:t>04.09.2023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F118-4961-4F86-9BBB-B3F55E81E7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8530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FE26D-5C88-4695-B063-B452724B1BAE}" type="datetimeFigureOut">
              <a:rPr lang="ru-RU" smtClean="0"/>
              <a:t>04.09.2023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F118-4961-4F86-9BBB-B3F55E81E7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4600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FE26D-5C88-4695-B063-B452724B1BAE}" type="datetimeFigureOut">
              <a:rPr lang="ru-RU" smtClean="0"/>
              <a:t>04.09.2023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F118-4961-4F86-9BBB-B3F55E81E7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1971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FE26D-5C88-4695-B063-B452724B1BAE}" type="datetimeFigureOut">
              <a:rPr lang="ru-RU" smtClean="0"/>
              <a:t>04.09.2023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F118-4961-4F86-9BBB-B3F55E81E7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004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FE26D-5C88-4695-B063-B452724B1BAE}" type="datetimeFigureOut">
              <a:rPr lang="ru-RU" smtClean="0"/>
              <a:t>04.09.2023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F118-4961-4F86-9BBB-B3F55E81E7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7267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FE26D-5C88-4695-B063-B452724B1BAE}" type="datetimeFigureOut">
              <a:rPr lang="ru-RU" smtClean="0"/>
              <a:t>04.09.2023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F118-4961-4F86-9BBB-B3F55E81E7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012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FE26D-5C88-4695-B063-B452724B1BAE}" type="datetimeFigureOut">
              <a:rPr lang="ru-RU" smtClean="0"/>
              <a:t>04.09.2023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F118-4961-4F86-9BBB-B3F55E81E7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559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EFE26D-5C88-4695-B063-B452724B1BAE}" type="datetimeFigureOut">
              <a:rPr lang="ru-RU" smtClean="0"/>
              <a:t>04.09.2023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8AF118-4961-4F86-9BBB-B3F55E81E7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0364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3" Type="http://schemas.openxmlformats.org/officeDocument/2006/relationships/image" Target="../media/image4.jpg"/><Relationship Id="rId7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gif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7574" y="1714260"/>
            <a:ext cx="6096851" cy="34294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663"/>
            <a:ext cx="12192000" cy="675589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91229" y="2202286"/>
            <a:ext cx="76500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i="1" dirty="0" smtClean="0">
                <a:solidFill>
                  <a:srgbClr val="C00000"/>
                </a:solidFill>
              </a:rPr>
              <a:t>Полезно-вредно</a:t>
            </a:r>
            <a:endParaRPr lang="ru-RU" sz="6600" b="1" i="1" dirty="0">
              <a:solidFill>
                <a:srgbClr val="C0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932" y="3858539"/>
            <a:ext cx="3579283" cy="2684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065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7574" y="1714260"/>
            <a:ext cx="6096851" cy="342947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3691" y="0"/>
            <a:ext cx="12613987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EBEBEB"/>
              </a:clrFrom>
              <a:clrTo>
                <a:srgbClr val="EBEBEB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61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930" y="-1"/>
            <a:ext cx="2965174" cy="292873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  <a:bevelB w="101600" prst="riblet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7491" y="-103199"/>
            <a:ext cx="3009431" cy="3031929"/>
          </a:xfrm>
          <a:prstGeom prst="rect">
            <a:avLst/>
          </a:prstGeom>
          <a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tile tx="0" ty="0" sx="100000" sy="100000" flip="none" algn="tl"/>
          </a:blipFill>
          <a:scene3d>
            <a:camera prst="orthographicFront"/>
            <a:lightRig rig="threePt" dir="t"/>
          </a:scene3d>
          <a:sp3d extrusionH="76200" prstMaterial="dkEdge">
            <a:bevelT prst="relaxedInset"/>
            <a:bevelB w="101600" prst="riblet"/>
            <a:extrusionClr>
              <a:schemeClr val="bg1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3691" y="5129564"/>
            <a:ext cx="2418522" cy="1813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6086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 C 0.181 0 0.25 0.069 0.25 0.125 L 0.25 0.25 E" pathEditMode="relative" ptsTypes="">
                                      <p:cBhvr>
                                        <p:cTn id="6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629" y="0"/>
            <a:ext cx="12534664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77874" y="0"/>
            <a:ext cx="4015411" cy="450573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88092" y="-132523"/>
            <a:ext cx="4972949" cy="48105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379" y="4293704"/>
            <a:ext cx="3275496" cy="2456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4137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5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08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</Words>
  <Application>Microsoft Office PowerPoint</Application>
  <PresentationFormat>Широкоэкранный</PresentationFormat>
  <Paragraphs>1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dou98zav</dc:creator>
  <cp:lastModifiedBy>dou98zav</cp:lastModifiedBy>
  <cp:revision>6</cp:revision>
  <dcterms:created xsi:type="dcterms:W3CDTF">2023-09-04T09:02:47Z</dcterms:created>
  <dcterms:modified xsi:type="dcterms:W3CDTF">2023-09-04T10:04:46Z</dcterms:modified>
</cp:coreProperties>
</file>