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1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льга Колотвина" initials="ОК" lastIdx="1" clrIdx="0">
    <p:extLst>
      <p:ext uri="{19B8F6BF-5375-455C-9EA6-DF929625EA0E}">
        <p15:presenceInfo xmlns:p15="http://schemas.microsoft.com/office/powerpoint/2012/main" userId="e322a7987bd86db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1B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6ED4CA-2F8A-4E55-9CD2-BBEDC5E487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D699BD0-A5E6-4947-A8B6-0484020C3F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17249C-FDC1-4C72-A96B-55E6C9665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01DC-53FB-4BD8-A271-CD209E90BAC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C4C62A-AA65-432C-8935-5D0F9C7DF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AE7640D-D2D6-41AB-9077-A01821AEC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D7E04-76DB-4F4F-AB00-9A3D5ABDB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75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7ACED2-3DB5-4B1A-BD27-8786BF6EA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FC36EDA-AF69-4705-BC2E-2FF8293D9D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4AD390-74D5-4906-A73E-6AD16CB08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01DC-53FB-4BD8-A271-CD209E90BAC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AFF60E-CB1D-4DCE-B327-6B69F765C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814A40-85FE-4D1C-92BA-100C18DF4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D7E04-76DB-4F4F-AB00-9A3D5ABDB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339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E1D9BA6-B9AA-40BE-941F-5C6AD13F5B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BE98E68-6F40-4318-8E29-707EC74195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45FE7D-36E4-405E-B799-996591568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01DC-53FB-4BD8-A271-CD209E90BAC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D5A311-A835-4217-997F-64A05F0E2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A56BBA-4D74-4E0A-A891-828DB1A5E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D7E04-76DB-4F4F-AB00-9A3D5ABDB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420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653A72-267B-4A43-9E5B-2862A0391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5EDA21-85BE-4845-9C4C-707126E5C0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2D41B6-D178-4D7C-A51B-B8F0E0484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01DC-53FB-4BD8-A271-CD209E90BAC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CDF9B5-E53D-4865-BBB5-BA34E98C6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24A8D58-5689-4ECD-9AF3-7523DE8E1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D7E04-76DB-4F4F-AB00-9A3D5ABDB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923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450DF-A783-421A-905B-859425242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78E013D-D82E-446E-B28D-8164293B4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696F4A-7993-4AC8-A8C0-F7E52470F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01DC-53FB-4BD8-A271-CD209E90BAC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F939CC-9663-4700-AA09-D44712EB2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E7FBD4-737C-45B7-B6E8-08AD1E8A2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D7E04-76DB-4F4F-AB00-9A3D5ABDB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096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AB244C-C44D-43C6-A4DF-73EC26995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077BC0-9EC7-4870-A10A-8B8780DCD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D93064C-0F61-4911-930D-0D0C076AB3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3746E2C-54EF-4C29-BCC2-5A9FEF165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01DC-53FB-4BD8-A271-CD209E90BAC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8177D1-F8F9-421D-8239-5CDBF95B6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B999FC7-6CDC-4784-8E53-1BAC8E246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D7E04-76DB-4F4F-AB00-9A3D5ABDB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130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D8D65A-3088-4A39-BA3C-84EBE4218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C540E7-60EE-4850-BC2D-1E72F5C355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C624717-2B5E-4B44-8930-154A213958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CCE027C-C881-4A9B-8CF3-5540967FB4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26C425B-BD09-4CD8-A5A4-77101FD84D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1FDECE5-37BB-4266-BFEA-DBC741262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01DC-53FB-4BD8-A271-CD209E90BAC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9907506-DE63-456E-901F-9865A2ACE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27DC82B-284F-405B-9AEE-CE51E0774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D7E04-76DB-4F4F-AB00-9A3D5ABDB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039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8CB988-7FC7-4ED8-9CD8-1A29AFCAA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353D911-F362-48F5-B87A-D4E54FF5A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01DC-53FB-4BD8-A271-CD209E90BAC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3A135C1-4BE9-4A08-98A2-28F990E00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FEC47B3-572E-4441-961B-635741D45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D7E04-76DB-4F4F-AB00-9A3D5ABDB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699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64D6DD4-C67C-40BA-96A5-BFDBE9046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01DC-53FB-4BD8-A271-CD209E90BAC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685D80D-2085-491C-9989-136491A24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0FE2A56-CD6E-4647-864D-5C5F2F409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D7E04-76DB-4F4F-AB00-9A3D5ABDB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87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BD0BC9-D5A1-4360-A504-7D2C71E90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92E23E-26FC-4B0D-912A-F94B5836A0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D361C6C-EE7F-4D0D-8C76-B4AC5DA4F8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C75509-B2E8-412A-A6E8-181979FEF9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01DC-53FB-4BD8-A271-CD209E90BAC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C2B94B9-2B03-4C1E-B39D-78DEBFFF3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27EF085-AECF-40FB-9607-D176386D6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D7E04-76DB-4F4F-AB00-9A3D5ABDB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684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CE886C-70B3-40BD-BC62-E1B9C1B19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0E0D476-98C3-480C-B6E6-C83E01550E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E58D4E5-704F-4CFE-8B87-8B6C0400DB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C7D034C-DFCD-44D7-9203-10E8DE571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501DC-53FB-4BD8-A271-CD209E90BAC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C3A80B7-F054-4021-ACEF-10FE6C671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418EC8B-F9CE-4B81-9D5D-987E95304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D7E04-76DB-4F4F-AB00-9A3D5ABDB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40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75A00C-DC41-4931-A4AC-11088B024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4F74C7A-8BC2-4784-8DAE-B94B7F521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BB8B6D-5C4D-4D21-B3DC-672CC31C64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1501DC-53FB-4BD8-A271-CD209E90BAC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CDEFE9-754B-4219-90AA-F895F242B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5B16AE-9DD9-4E1B-8046-FFE8B386E1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D7E04-76DB-4F4F-AB00-9A3D5ABDB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621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2.xml"/><Relationship Id="rId3" Type="http://schemas.openxmlformats.org/officeDocument/2006/relationships/image" Target="../media/image3.svg"/><Relationship Id="rId7" Type="http://schemas.openxmlformats.org/officeDocument/2006/relationships/slide" Target="slide5.xml"/><Relationship Id="rId12" Type="http://schemas.openxmlformats.org/officeDocument/2006/relationships/slide" Target="slide1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11" Type="http://schemas.openxmlformats.org/officeDocument/2006/relationships/slide" Target="slide10.xml"/><Relationship Id="rId5" Type="http://schemas.openxmlformats.org/officeDocument/2006/relationships/image" Target="../media/image2.png"/><Relationship Id="rId10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slide" Target="slide9.xml"/><Relationship Id="rId14" Type="http://schemas.openxmlformats.org/officeDocument/2006/relationships/slide" Target="slide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D84206-95BF-480D-B3D5-4DBAE365D6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8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Двенадцатое  февраля.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9ACF830-BB07-4279-A944-FC5E1C4848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sz="9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работа.</a:t>
            </a:r>
          </a:p>
        </p:txBody>
      </p:sp>
    </p:spTree>
    <p:extLst>
      <p:ext uri="{BB962C8B-B14F-4D97-AF65-F5344CB8AC3E}">
        <p14:creationId xmlns:p14="http://schemas.microsoft.com/office/powerpoint/2010/main" val="3794848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DD79B85-DDBD-3996-C835-5DB3F749E77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C54FAD-C771-4A64-0227-4825BA8BDEC0}"/>
              </a:ext>
            </a:extLst>
          </p:cNvPr>
          <p:cNvSpPr txBox="1"/>
          <p:nvPr/>
        </p:nvSpPr>
        <p:spPr>
          <a:xfrm>
            <a:off x="742950" y="2419350"/>
            <a:ext cx="1067752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предложение из слов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0F4AE3-BCFC-47A8-BD69-F498C11D64BA}"/>
              </a:ext>
            </a:extLst>
          </p:cNvPr>
          <p:cNvSpPr txBox="1"/>
          <p:nvPr/>
        </p:nvSpPr>
        <p:spPr>
          <a:xfrm>
            <a:off x="742950" y="2367171"/>
            <a:ext cx="1008503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на улице морозно и зябко.</a:t>
            </a:r>
          </a:p>
        </p:txBody>
      </p:sp>
    </p:spTree>
    <p:extLst>
      <p:ext uri="{BB962C8B-B14F-4D97-AF65-F5344CB8AC3E}">
        <p14:creationId xmlns:p14="http://schemas.microsoft.com/office/powerpoint/2010/main" val="12815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везда: 7 точек 5">
            <a:extLst>
              <a:ext uri="{FF2B5EF4-FFF2-40B4-BE49-F238E27FC236}">
                <a16:creationId xmlns:a16="http://schemas.microsoft.com/office/drawing/2014/main" id="{043DD411-CDA5-A088-B28F-27F265C2B1BF}"/>
              </a:ext>
            </a:extLst>
          </p:cNvPr>
          <p:cNvSpPr/>
          <p:nvPr/>
        </p:nvSpPr>
        <p:spPr>
          <a:xfrm>
            <a:off x="3796306" y="276225"/>
            <a:ext cx="1933575" cy="1581150"/>
          </a:xfrm>
          <a:prstGeom prst="star7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</a:t>
            </a:r>
          </a:p>
        </p:txBody>
      </p:sp>
      <p:sp>
        <p:nvSpPr>
          <p:cNvPr id="19" name="Звезда: 7 точек 18">
            <a:extLst>
              <a:ext uri="{FF2B5EF4-FFF2-40B4-BE49-F238E27FC236}">
                <a16:creationId xmlns:a16="http://schemas.microsoft.com/office/drawing/2014/main" id="{57A8547C-60AD-F32E-04FF-6049D7469835}"/>
              </a:ext>
            </a:extLst>
          </p:cNvPr>
          <p:cNvSpPr/>
          <p:nvPr/>
        </p:nvSpPr>
        <p:spPr>
          <a:xfrm>
            <a:off x="8495930" y="1957388"/>
            <a:ext cx="2553069" cy="1813744"/>
          </a:xfrm>
          <a:prstGeom prst="star7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Звезда: 7 точек 19">
            <a:extLst>
              <a:ext uri="{FF2B5EF4-FFF2-40B4-BE49-F238E27FC236}">
                <a16:creationId xmlns:a16="http://schemas.microsoft.com/office/drawing/2014/main" id="{2B9D87C4-AF42-250A-90ED-3F96B16B064B}"/>
              </a:ext>
            </a:extLst>
          </p:cNvPr>
          <p:cNvSpPr/>
          <p:nvPr/>
        </p:nvSpPr>
        <p:spPr>
          <a:xfrm>
            <a:off x="1881188" y="3409950"/>
            <a:ext cx="2428875" cy="1962149"/>
          </a:xfrm>
          <a:prstGeom prst="star7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пать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Звезда: 7 точек 20">
            <a:extLst>
              <a:ext uri="{FF2B5EF4-FFF2-40B4-BE49-F238E27FC236}">
                <a16:creationId xmlns:a16="http://schemas.microsoft.com/office/drawing/2014/main" id="{5A26C638-B837-F3C1-7097-83FDFBAB8A6D}"/>
              </a:ext>
            </a:extLst>
          </p:cNvPr>
          <p:cNvSpPr/>
          <p:nvPr/>
        </p:nvSpPr>
        <p:spPr>
          <a:xfrm>
            <a:off x="4119558" y="2154572"/>
            <a:ext cx="2371725" cy="1813745"/>
          </a:xfrm>
          <a:prstGeom prst="star7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мать</a:t>
            </a:r>
          </a:p>
        </p:txBody>
      </p:sp>
      <p:sp>
        <p:nvSpPr>
          <p:cNvPr id="22" name="Звезда: 7 точек 21">
            <a:extLst>
              <a:ext uri="{FF2B5EF4-FFF2-40B4-BE49-F238E27FC236}">
                <a16:creationId xmlns:a16="http://schemas.microsoft.com/office/drawing/2014/main" id="{52179C13-A70C-9E1A-F776-904DAD4A1841}"/>
              </a:ext>
            </a:extLst>
          </p:cNvPr>
          <p:cNvSpPr/>
          <p:nvPr/>
        </p:nvSpPr>
        <p:spPr>
          <a:xfrm>
            <a:off x="4931568" y="4391024"/>
            <a:ext cx="2428875" cy="1581150"/>
          </a:xfrm>
          <a:prstGeom prst="star7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</a:t>
            </a:r>
          </a:p>
        </p:txBody>
      </p:sp>
      <p:sp>
        <p:nvSpPr>
          <p:cNvPr id="23" name="Звезда: 7 точек 22">
            <a:extLst>
              <a:ext uri="{FF2B5EF4-FFF2-40B4-BE49-F238E27FC236}">
                <a16:creationId xmlns:a16="http://schemas.microsoft.com/office/drawing/2014/main" id="{E522B7E5-B1C3-5440-1957-25EE8805FADB}"/>
              </a:ext>
            </a:extLst>
          </p:cNvPr>
          <p:cNvSpPr/>
          <p:nvPr/>
        </p:nvSpPr>
        <p:spPr>
          <a:xfrm>
            <a:off x="6617491" y="904875"/>
            <a:ext cx="2371725" cy="1962148"/>
          </a:xfrm>
          <a:prstGeom prst="star7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Звезда: 7 точек 23">
            <a:extLst>
              <a:ext uri="{FF2B5EF4-FFF2-40B4-BE49-F238E27FC236}">
                <a16:creationId xmlns:a16="http://schemas.microsoft.com/office/drawing/2014/main" id="{F39A7A1C-9936-E8B5-B355-6AF08BDBA516}"/>
              </a:ext>
            </a:extLst>
          </p:cNvPr>
          <p:cNvSpPr/>
          <p:nvPr/>
        </p:nvSpPr>
        <p:spPr>
          <a:xfrm>
            <a:off x="7181849" y="3790949"/>
            <a:ext cx="1933575" cy="1581150"/>
          </a:xfrm>
          <a:prstGeom prst="star7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Звезда: 7 точек 24">
            <a:extLst>
              <a:ext uri="{FF2B5EF4-FFF2-40B4-BE49-F238E27FC236}">
                <a16:creationId xmlns:a16="http://schemas.microsoft.com/office/drawing/2014/main" id="{D15C82E6-B0E9-308B-E2D5-46E96CA0982A}"/>
              </a:ext>
            </a:extLst>
          </p:cNvPr>
          <p:cNvSpPr/>
          <p:nvPr/>
        </p:nvSpPr>
        <p:spPr>
          <a:xfrm>
            <a:off x="1193600" y="1371600"/>
            <a:ext cx="2528887" cy="1962147"/>
          </a:xfrm>
          <a:prstGeom prst="star7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гать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81BB6E6-A82E-4506-89AB-71E931E3D29E}"/>
              </a:ext>
            </a:extLst>
          </p:cNvPr>
          <p:cNvSpPr txBox="1"/>
          <p:nvPr/>
        </p:nvSpPr>
        <p:spPr>
          <a:xfrm>
            <a:off x="8277805" y="276225"/>
            <a:ext cx="31980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Подчеркните слова синонимы.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5470A7C5-550A-4CAE-A5EB-B9B232667565}"/>
              </a:ext>
            </a:extLst>
          </p:cNvPr>
          <p:cNvCxnSpPr/>
          <p:nvPr/>
        </p:nvCxnSpPr>
        <p:spPr>
          <a:xfrm>
            <a:off x="738307" y="1353443"/>
            <a:ext cx="317731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EDE41D8-E2C5-4E84-AB49-38ADCFF29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844" y="3094463"/>
            <a:ext cx="3194581" cy="1829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F7D5B90-A72A-4C70-BAA0-79C9E828A7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988" y="5717680"/>
            <a:ext cx="3194581" cy="1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87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22222E-6 L 0.04518 -0.4930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3" y="-2465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4.44444E-6 L -0.34779 -0.363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96" y="-181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0 L -0.32434 0.1083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24" y="541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44444E-6 L -0.53555 -0.0770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84" y="-386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4444E-6 L 0.09453 0.2555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1277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9259E-6 L -0.66289 0.3826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51" y="1912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46 0.03264 L -0.1099 0.3444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2" y="1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BAE9FE2-4BB1-C314-A3D8-0E4D20EF2A8F}"/>
              </a:ext>
            </a:extLst>
          </p:cNvPr>
          <p:cNvSpPr txBox="1"/>
          <p:nvPr/>
        </p:nvSpPr>
        <p:spPr>
          <a:xfrm>
            <a:off x="885824" y="1877110"/>
            <a:ext cx="951547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Пришла зима снег застелил все белым ковром природа погрузилась в глубокий сон.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E4B1E6-68D5-25FB-143E-0303E2E04F4B}"/>
              </a:ext>
            </a:extLst>
          </p:cNvPr>
          <p:cNvSpPr txBox="1"/>
          <p:nvPr/>
        </p:nvSpPr>
        <p:spPr>
          <a:xfrm>
            <a:off x="885824" y="1877110"/>
            <a:ext cx="1009650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Пришла зима. Снег застелил все белым ковром. Природа погрузилась в глубокий сон. </a:t>
            </a:r>
          </a:p>
        </p:txBody>
      </p:sp>
    </p:spTree>
    <p:extLst>
      <p:ext uri="{BB962C8B-B14F-4D97-AF65-F5344CB8AC3E}">
        <p14:creationId xmlns:p14="http://schemas.microsoft.com/office/powerpoint/2010/main" val="261734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E588250-3CE6-0645-0FE7-E15D6E301A9E}"/>
              </a:ext>
            </a:extLst>
          </p:cNvPr>
          <p:cNvSpPr txBox="1"/>
          <p:nvPr/>
        </p:nvSpPr>
        <p:spPr>
          <a:xfrm>
            <a:off x="2543175" y="334910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9343A4-C5B6-4391-B307-D92793F917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013" y="0"/>
            <a:ext cx="10233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7556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2F0FD60C-853D-4B14-B622-7F373D38DA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089536"/>
              </p:ext>
            </p:extLst>
          </p:nvPr>
        </p:nvGraphicFramePr>
        <p:xfrm>
          <a:off x="747204" y="1394485"/>
          <a:ext cx="10562947" cy="5201921"/>
        </p:xfrm>
        <a:graphic>
          <a:graphicData uri="http://schemas.openxmlformats.org/drawingml/2006/table">
            <a:tbl>
              <a:tblPr firstRow="1" firstCol="1" bandRow="1"/>
              <a:tblGrid>
                <a:gridCol w="1127464">
                  <a:extLst>
                    <a:ext uri="{9D8B030D-6E8A-4147-A177-3AD203B41FA5}">
                      <a16:colId xmlns:a16="http://schemas.microsoft.com/office/drawing/2014/main" val="1889511357"/>
                    </a:ext>
                  </a:extLst>
                </a:gridCol>
                <a:gridCol w="3684233">
                  <a:extLst>
                    <a:ext uri="{9D8B030D-6E8A-4147-A177-3AD203B41FA5}">
                      <a16:colId xmlns:a16="http://schemas.microsoft.com/office/drawing/2014/main" val="1166010882"/>
                    </a:ext>
                  </a:extLst>
                </a:gridCol>
                <a:gridCol w="2246051">
                  <a:extLst>
                    <a:ext uri="{9D8B030D-6E8A-4147-A177-3AD203B41FA5}">
                      <a16:colId xmlns:a16="http://schemas.microsoft.com/office/drawing/2014/main" val="2809044186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3412159240"/>
                    </a:ext>
                  </a:extLst>
                </a:gridCol>
              </a:tblGrid>
              <a:tr h="8939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Б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696080"/>
                  </a:ext>
                </a:extLst>
              </a:tr>
              <a:tr h="14359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ДРУГ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ДОБРЫЙ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ПРИЯТЕЛЬ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9048732"/>
                  </a:ext>
                </a:extLst>
              </a:tr>
              <a:tr h="14359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БЕЖАТЬ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ДУМАТЬ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РАЗМЫШЛЯТЬ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5837041"/>
                  </a:ext>
                </a:extLst>
              </a:tr>
              <a:tr h="14359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ОТЗЫВЧИВЫЙ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ЗЛОЙ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СПЕШИТЬ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1173838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179AD9F-584B-46AE-B507-5FAD7364147D}"/>
              </a:ext>
            </a:extLst>
          </p:cNvPr>
          <p:cNvSpPr txBox="1"/>
          <p:nvPr/>
        </p:nvSpPr>
        <p:spPr>
          <a:xfrm>
            <a:off x="2077720" y="243839"/>
            <a:ext cx="752856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друг - приятель(А1 – В1).</a:t>
            </a:r>
          </a:p>
        </p:txBody>
      </p:sp>
    </p:spTree>
    <p:extLst>
      <p:ext uri="{BB962C8B-B14F-4D97-AF65-F5344CB8AC3E}">
        <p14:creationId xmlns:p14="http://schemas.microsoft.com/office/powerpoint/2010/main" val="1395936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AAD3267B-DDB2-404B-85A2-6F9E83AC114B}"/>
              </a:ext>
            </a:extLst>
          </p:cNvPr>
          <p:cNvSpPr txBox="1"/>
          <p:nvPr/>
        </p:nvSpPr>
        <p:spPr>
          <a:xfrm>
            <a:off x="2424407" y="1791433"/>
            <a:ext cx="6635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04E67F4-A8A5-416B-8BC4-03A2B44D8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245" y="-389228"/>
            <a:ext cx="6858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A16E810-6C1D-485F-9FDF-D476F5C3D491}"/>
              </a:ext>
            </a:extLst>
          </p:cNvPr>
          <p:cNvSpPr txBox="1"/>
          <p:nvPr/>
        </p:nvSpPr>
        <p:spPr>
          <a:xfrm>
            <a:off x="1277913" y="161550"/>
            <a:ext cx="19943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несся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5C7073-C327-4D15-B183-4A0A083BC447}"/>
              </a:ext>
            </a:extLst>
          </p:cNvPr>
          <p:cNvSpPr txBox="1"/>
          <p:nvPr/>
        </p:nvSpPr>
        <p:spPr>
          <a:xfrm>
            <a:off x="8645322" y="705257"/>
            <a:ext cx="19736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летел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1C39EC-3EF9-497F-B6C8-F244D97AF2FF}"/>
              </a:ext>
            </a:extLst>
          </p:cNvPr>
          <p:cNvSpPr txBox="1"/>
          <p:nvPr/>
        </p:nvSpPr>
        <p:spPr>
          <a:xfrm>
            <a:off x="932155" y="2672179"/>
            <a:ext cx="2669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спешил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31FABC-891E-4B23-9F49-1BA160C1D53D}"/>
              </a:ext>
            </a:extLst>
          </p:cNvPr>
          <p:cNvSpPr txBox="1"/>
          <p:nvPr/>
        </p:nvSpPr>
        <p:spPr>
          <a:xfrm>
            <a:off x="529214" y="4788673"/>
            <a:ext cx="35696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торопился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9BC59F-1A41-4026-ADE3-B922B4AD9CCC}"/>
              </a:ext>
            </a:extLst>
          </p:cNvPr>
          <p:cNvSpPr txBox="1"/>
          <p:nvPr/>
        </p:nvSpPr>
        <p:spPr>
          <a:xfrm>
            <a:off x="9128629" y="1720920"/>
            <a:ext cx="24868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мчался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D320AF-4A7A-4881-BB56-3F8A8FFEBFF2}"/>
              </a:ext>
            </a:extLst>
          </p:cNvPr>
          <p:cNvSpPr txBox="1"/>
          <p:nvPr/>
        </p:nvSpPr>
        <p:spPr>
          <a:xfrm>
            <a:off x="9435472" y="3039772"/>
            <a:ext cx="15039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шёл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B2846EB-529E-4CC9-BFD1-782C652CA441}"/>
              </a:ext>
            </a:extLst>
          </p:cNvPr>
          <p:cNvSpPr txBox="1"/>
          <p:nvPr/>
        </p:nvSpPr>
        <p:spPr>
          <a:xfrm>
            <a:off x="364824" y="1461207"/>
            <a:ext cx="21679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шагал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71D2863-BB6F-4708-A067-2758370B0799}"/>
              </a:ext>
            </a:extLst>
          </p:cNvPr>
          <p:cNvSpPr txBox="1"/>
          <p:nvPr/>
        </p:nvSpPr>
        <p:spPr>
          <a:xfrm>
            <a:off x="786094" y="3773010"/>
            <a:ext cx="21653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думал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4137E9A-9CA1-4619-8ED8-F8EC5AEE5CAE}"/>
              </a:ext>
            </a:extLst>
          </p:cNvPr>
          <p:cNvSpPr txBox="1"/>
          <p:nvPr/>
        </p:nvSpPr>
        <p:spPr>
          <a:xfrm>
            <a:off x="9537326" y="4311083"/>
            <a:ext cx="1961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стоял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1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5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AAD3267B-DDB2-404B-85A2-6F9E83AC114B}"/>
              </a:ext>
            </a:extLst>
          </p:cNvPr>
          <p:cNvSpPr txBox="1"/>
          <p:nvPr/>
        </p:nvSpPr>
        <p:spPr>
          <a:xfrm>
            <a:off x="2424407" y="1791433"/>
            <a:ext cx="66353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Синонимы – это слова одной части речи близкие по значению, но разные по написанию.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04E67F4-A8A5-416B-8BC4-03A2B44D8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200" y="-364400"/>
            <a:ext cx="6858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A16E810-6C1D-485F-9FDF-D476F5C3D491}"/>
              </a:ext>
            </a:extLst>
          </p:cNvPr>
          <p:cNvSpPr txBox="1"/>
          <p:nvPr/>
        </p:nvSpPr>
        <p:spPr>
          <a:xfrm>
            <a:off x="1277913" y="161550"/>
            <a:ext cx="19943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несся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5C7073-C327-4D15-B183-4A0A083BC447}"/>
              </a:ext>
            </a:extLst>
          </p:cNvPr>
          <p:cNvSpPr txBox="1"/>
          <p:nvPr/>
        </p:nvSpPr>
        <p:spPr>
          <a:xfrm>
            <a:off x="8645322" y="705257"/>
            <a:ext cx="19736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летел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1C39EC-3EF9-497F-B6C8-F244D97AF2FF}"/>
              </a:ext>
            </a:extLst>
          </p:cNvPr>
          <p:cNvSpPr txBox="1"/>
          <p:nvPr/>
        </p:nvSpPr>
        <p:spPr>
          <a:xfrm>
            <a:off x="932155" y="2672179"/>
            <a:ext cx="2669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спешил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31FABC-891E-4B23-9F49-1BA160C1D53D}"/>
              </a:ext>
            </a:extLst>
          </p:cNvPr>
          <p:cNvSpPr txBox="1"/>
          <p:nvPr/>
        </p:nvSpPr>
        <p:spPr>
          <a:xfrm>
            <a:off x="529214" y="4788673"/>
            <a:ext cx="35696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торопился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9BC59F-1A41-4026-ADE3-B922B4AD9CCC}"/>
              </a:ext>
            </a:extLst>
          </p:cNvPr>
          <p:cNvSpPr txBox="1"/>
          <p:nvPr/>
        </p:nvSpPr>
        <p:spPr>
          <a:xfrm>
            <a:off x="9128629" y="1720920"/>
            <a:ext cx="24868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мчался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53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8B01E16F-6CF2-4AAF-A0CA-3B35D770A4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792421"/>
              </p:ext>
            </p:extLst>
          </p:nvPr>
        </p:nvGraphicFramePr>
        <p:xfrm>
          <a:off x="825623" y="168676"/>
          <a:ext cx="10724228" cy="6525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1057">
                  <a:extLst>
                    <a:ext uri="{9D8B030D-6E8A-4147-A177-3AD203B41FA5}">
                      <a16:colId xmlns:a16="http://schemas.microsoft.com/office/drawing/2014/main" val="2735197789"/>
                    </a:ext>
                  </a:extLst>
                </a:gridCol>
                <a:gridCol w="2681057">
                  <a:extLst>
                    <a:ext uri="{9D8B030D-6E8A-4147-A177-3AD203B41FA5}">
                      <a16:colId xmlns:a16="http://schemas.microsoft.com/office/drawing/2014/main" val="821586604"/>
                    </a:ext>
                  </a:extLst>
                </a:gridCol>
                <a:gridCol w="2681057">
                  <a:extLst>
                    <a:ext uri="{9D8B030D-6E8A-4147-A177-3AD203B41FA5}">
                      <a16:colId xmlns:a16="http://schemas.microsoft.com/office/drawing/2014/main" val="841937524"/>
                    </a:ext>
                  </a:extLst>
                </a:gridCol>
                <a:gridCol w="2681057">
                  <a:extLst>
                    <a:ext uri="{9D8B030D-6E8A-4147-A177-3AD203B41FA5}">
                      <a16:colId xmlns:a16="http://schemas.microsoft.com/office/drawing/2014/main" val="1845532691"/>
                    </a:ext>
                  </a:extLst>
                </a:gridCol>
              </a:tblGrid>
              <a:tr h="16312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3060714"/>
                  </a:ext>
                </a:extLst>
              </a:tr>
              <a:tr h="1631272">
                <a:tc>
                  <a:txBody>
                    <a:bodyPr/>
                    <a:lstStyle/>
                    <a:p>
                      <a:pPr algn="ctr"/>
                      <a:r>
                        <a:rPr lang="ru-RU" sz="96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rgbClr val="FFC000"/>
                          </a:solidFill>
                        </a:ln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102347"/>
                  </a:ext>
                </a:extLst>
              </a:tr>
              <a:tr h="1631272">
                <a:tc>
                  <a:txBody>
                    <a:bodyPr/>
                    <a:lstStyle/>
                    <a:p>
                      <a:pPr algn="ctr"/>
                      <a:r>
                        <a:rPr lang="ru-RU" sz="9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1729911"/>
                  </a:ext>
                </a:extLst>
              </a:tr>
              <a:tr h="1631272">
                <a:tc>
                  <a:txBody>
                    <a:bodyPr/>
                    <a:lstStyle/>
                    <a:p>
                      <a:pPr algn="ctr"/>
                      <a:r>
                        <a:rPr lang="ru-RU" sz="9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18779"/>
                  </a:ext>
                </a:extLst>
              </a:tr>
            </a:tbl>
          </a:graphicData>
        </a:graphic>
      </p:graphicFrame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5" name="Ссылка на слайд 4">
                <a:extLst>
                  <a:ext uri="{FF2B5EF4-FFF2-40B4-BE49-F238E27FC236}">
                    <a16:creationId xmlns:a16="http://schemas.microsoft.com/office/drawing/2014/main" id="{6493A2E1-DFDA-4DDE-977A-7FCE3A6C070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71548161"/>
                  </p:ext>
                </p:extLst>
              </p:nvPr>
            </p:nvGraphicFramePr>
            <p:xfrm>
              <a:off x="6826595" y="3535532"/>
              <a:ext cx="1475930" cy="1475930"/>
            </p:xfrm>
            <a:graphic>
              <a:graphicData uri="http://schemas.microsoft.com/office/powerpoint/2016/slidezoom">
                <pslz:sldZm>
                  <pslz:sldZmObj sldId="260" cId="1316733369">
                    <pslz:zmPr id="{1C3BBCF2-D394-4087-8BD6-1F0A6F842445}" imageType="cover" transitionDur="1000" showBg="0">
                      <p166:blipFill xmlns:p166="http://schemas.microsoft.com/office/powerpoint/2016/6/main"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3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475930" cy="147593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5" name="Ссылка на слайд 4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6493A2E1-DFDA-4DDE-977A-7FCE3A6C070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6826595" y="3535532"/>
                <a:ext cx="1475930" cy="147593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Ссылка на слайд 7">
                <a:extLst>
                  <a:ext uri="{FF2B5EF4-FFF2-40B4-BE49-F238E27FC236}">
                    <a16:creationId xmlns:a16="http://schemas.microsoft.com/office/drawing/2014/main" id="{601180CF-4C47-4FB8-8951-143CC115398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69409139"/>
                  </p:ext>
                </p:extLst>
              </p:nvPr>
            </p:nvGraphicFramePr>
            <p:xfrm>
              <a:off x="4125477" y="1890944"/>
              <a:ext cx="1343816" cy="1343816"/>
            </p:xfrm>
            <a:graphic>
              <a:graphicData uri="http://schemas.microsoft.com/office/powerpoint/2016/slidezoom">
                <pslz:sldZm>
                  <pslz:sldZmObj sldId="259" cId="3649684531">
                    <pslz:zmPr id="{49F6D95C-6FAF-469A-AC85-10F1D8DB4F47}" imageType="cover" transitionDur="1000">
                      <p166:blipFill xmlns:p166="http://schemas.microsoft.com/office/powerpoint/2016/6/main"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6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343816" cy="1343816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Ссылка на слайд 7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601180CF-4C47-4FB8-8951-143CC115398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4125477" y="1890944"/>
                <a:ext cx="1343816" cy="1343816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Ссылка на слайд 6">
                <a:extLst>
                  <a:ext uri="{FF2B5EF4-FFF2-40B4-BE49-F238E27FC236}">
                    <a16:creationId xmlns:a16="http://schemas.microsoft.com/office/drawing/2014/main" id="{7ACC9BA2-D539-430F-A137-E8E709FDC16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7087687"/>
                  </p:ext>
                </p:extLst>
              </p:nvPr>
            </p:nvGraphicFramePr>
            <p:xfrm>
              <a:off x="6971367" y="1958594"/>
              <a:ext cx="1276166" cy="1276166"/>
            </p:xfrm>
            <a:graphic>
              <a:graphicData uri="http://schemas.microsoft.com/office/powerpoint/2016/slidezoom">
                <pslz:sldZm>
                  <pslz:sldZmObj sldId="263" cId="2473761858">
                    <pslz:zmPr id="{BFEF7D2A-9950-4FFD-8FCB-D725C122F5D9}" imageType="cover" transitionDur="1000">
                      <p166:blipFill xmlns:p166="http://schemas.microsoft.com/office/powerpoint/2016/6/main"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6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276166" cy="1276166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Ссылка на слайд 6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7ACC9BA2-D539-430F-A137-E8E709FDC16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6971367" y="1958594"/>
                <a:ext cx="1276166" cy="1276166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0" name="Ссылка на слайд 9">
                <a:extLst>
                  <a:ext uri="{FF2B5EF4-FFF2-40B4-BE49-F238E27FC236}">
                    <a16:creationId xmlns:a16="http://schemas.microsoft.com/office/drawing/2014/main" id="{4D18BC23-53F7-4B4A-A7C1-DE80741F3AA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56243875"/>
                  </p:ext>
                </p:extLst>
              </p:nvPr>
            </p:nvGraphicFramePr>
            <p:xfrm>
              <a:off x="9345663" y="1890944"/>
              <a:ext cx="1536895" cy="1536895"/>
            </p:xfrm>
            <a:graphic>
              <a:graphicData uri="http://schemas.microsoft.com/office/powerpoint/2016/slidezoom">
                <pslz:sldZm>
                  <pslz:sldZmObj sldId="264" cId="3445675109">
                    <pslz:zmPr id="{C6F738DF-9562-497D-8E28-FFD95D188C4C}" imageType="cover" transitionDur="1000">
                      <p166:blipFill xmlns:p166="http://schemas.microsoft.com/office/powerpoint/2016/6/main"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3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536895" cy="1536895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0" name="Ссылка на слайд 9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4D18BC23-53F7-4B4A-A7C1-DE80741F3AA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9345663" y="1890944"/>
                <a:ext cx="1536895" cy="1536895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2" name="Ссылка на слайд 11">
                <a:extLst>
                  <a:ext uri="{FF2B5EF4-FFF2-40B4-BE49-F238E27FC236}">
                    <a16:creationId xmlns:a16="http://schemas.microsoft.com/office/drawing/2014/main" id="{33B23867-0C53-4371-9E14-34E700C1522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8137480"/>
                  </p:ext>
                </p:extLst>
              </p:nvPr>
            </p:nvGraphicFramePr>
            <p:xfrm>
              <a:off x="3992762" y="3481098"/>
              <a:ext cx="1475930" cy="1475930"/>
            </p:xfrm>
            <a:graphic>
              <a:graphicData uri="http://schemas.microsoft.com/office/powerpoint/2016/slidezoom">
                <pslz:sldZm>
                  <pslz:sldZmObj sldId="262" cId="1676416433">
                    <pslz:zmPr id="{C3367692-6D78-4044-8623-7C816394E8FB}" imageType="cover" transitionDur="1000">
                      <p166:blipFill xmlns:p166="http://schemas.microsoft.com/office/powerpoint/2016/6/main"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3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475930" cy="147593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2" name="Ссылка на слайд 11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33B23867-0C53-4371-9E14-34E700C1522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3992762" y="3481098"/>
                <a:ext cx="1475930" cy="147593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4" name="Ссылка на слайд 13">
                <a:extLst>
                  <a:ext uri="{FF2B5EF4-FFF2-40B4-BE49-F238E27FC236}">
                    <a16:creationId xmlns:a16="http://schemas.microsoft.com/office/drawing/2014/main" id="{9014A74B-BCEA-4C7A-A281-23D112E1D29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89479474"/>
                  </p:ext>
                </p:extLst>
              </p:nvPr>
            </p:nvGraphicFramePr>
            <p:xfrm>
              <a:off x="9345663" y="3450615"/>
              <a:ext cx="1536895" cy="1536895"/>
            </p:xfrm>
            <a:graphic>
              <a:graphicData uri="http://schemas.microsoft.com/office/powerpoint/2016/slidezoom">
                <pslz:sldZm>
                  <pslz:sldZmObj sldId="265" cId="128152838">
                    <pslz:zmPr id="{82C36FD0-E45C-4B28-A227-E17E743D59D7}" imageType="cover" transitionDur="1000">
                      <p166:blipFill xmlns:p166="http://schemas.microsoft.com/office/powerpoint/2016/6/main"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6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536895" cy="1536895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4" name="Ссылка на слайд 13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9014A74B-BCEA-4C7A-A281-23D112E1D29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9345663" y="3450615"/>
                <a:ext cx="1536895" cy="1536895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6" name="Ссылка на слайд 15">
                <a:extLst>
                  <a:ext uri="{FF2B5EF4-FFF2-40B4-BE49-F238E27FC236}">
                    <a16:creationId xmlns:a16="http://schemas.microsoft.com/office/drawing/2014/main" id="{7F770ACB-8E38-4ACA-95C3-AA5123284C6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579437100"/>
                  </p:ext>
                </p:extLst>
              </p:nvPr>
            </p:nvGraphicFramePr>
            <p:xfrm>
              <a:off x="3992762" y="5071252"/>
              <a:ext cx="1475930" cy="1475930"/>
            </p:xfrm>
            <a:graphic>
              <a:graphicData uri="http://schemas.microsoft.com/office/powerpoint/2016/slidezoom">
                <pslz:sldZm>
                  <pslz:sldZmObj sldId="266" cId="1576879518">
                    <pslz:zmPr id="{491BDE9F-42E1-42F1-A08E-36FDD6525FA6}" imageType="cover" transitionDur="1000">
                      <p166:blipFill xmlns:p166="http://schemas.microsoft.com/office/powerpoint/2016/6/main"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6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475930" cy="147593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6" name="Ссылка на слайд 15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7F770ACB-8E38-4ACA-95C3-AA5123284C6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3992762" y="5071252"/>
                <a:ext cx="1475930" cy="147593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8" name="Ссылка на слайд 17">
                <a:extLst>
                  <a:ext uri="{FF2B5EF4-FFF2-40B4-BE49-F238E27FC236}">
                    <a16:creationId xmlns:a16="http://schemas.microsoft.com/office/drawing/2014/main" id="{7EC467EB-F08B-41E0-82C1-E114833CE1F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95027360"/>
                  </p:ext>
                </p:extLst>
              </p:nvPr>
            </p:nvGraphicFramePr>
            <p:xfrm>
              <a:off x="6723310" y="5038628"/>
              <a:ext cx="1627970" cy="1627970"/>
            </p:xfrm>
            <a:graphic>
              <a:graphicData uri="http://schemas.microsoft.com/office/powerpoint/2016/slidezoom">
                <pslz:sldZm>
                  <pslz:sldZmObj sldId="267" cId="2617347195">
                    <pslz:zmPr id="{3C02033D-DA00-482E-952A-D1FDBCBE5CA3}" imageType="cover" transitionDur="1000">
                      <p166:blipFill xmlns:p166="http://schemas.microsoft.com/office/powerpoint/2016/6/main"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3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627970" cy="162797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8" name="Ссылка на слайд 17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7EC467EB-F08B-41E0-82C1-E114833CE1F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6723310" y="5038628"/>
                <a:ext cx="1627970" cy="162797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20" name="Ссылка на слайд 19">
                <a:extLst>
                  <a:ext uri="{FF2B5EF4-FFF2-40B4-BE49-F238E27FC236}">
                    <a16:creationId xmlns:a16="http://schemas.microsoft.com/office/drawing/2014/main" id="{C5DA718B-1AEF-4B70-BBF0-14042424B5E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95186803"/>
                  </p:ext>
                </p:extLst>
              </p:nvPr>
            </p:nvGraphicFramePr>
            <p:xfrm>
              <a:off x="9434425" y="5061354"/>
              <a:ext cx="1627970" cy="1627970"/>
            </p:xfrm>
            <a:graphic>
              <a:graphicData uri="http://schemas.microsoft.com/office/powerpoint/2016/slidezoom">
                <pslz:sldZm>
                  <pslz:sldZmObj sldId="261" cId="504755676">
                    <pslz:zmPr id="{2280222D-E9F5-421C-9A5E-4D75DD872929}" returnToParent="0" imageType="cover" transitionDur="1000">
                      <p166:blipFill xmlns:p166="http://schemas.microsoft.com/office/powerpoint/2016/6/main"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6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627970" cy="162797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20" name="Ссылка на слайд 19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C5DA718B-1AEF-4B70-BBF0-14042424B5E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9434425" y="5061354"/>
                <a:ext cx="1627970" cy="162797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99881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FD7CE45-96D1-4F57-8D42-902BC9301F84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335FFF-9B68-42B0-9FB5-1E4B0B04FF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2" t="11651" r="30679" b="13786"/>
          <a:stretch/>
        </p:blipFill>
        <p:spPr>
          <a:xfrm rot="21130003">
            <a:off x="-1020607" y="3852794"/>
            <a:ext cx="4270160" cy="30253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717B789-A587-45F3-9342-900D8EB8B0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67" t="20065" r="30680" b="15340"/>
          <a:stretch/>
        </p:blipFill>
        <p:spPr>
          <a:xfrm rot="565222">
            <a:off x="8424909" y="3687590"/>
            <a:ext cx="4068607" cy="335576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3598BC-2A07-4F38-828A-731C09E6D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337" y="166021"/>
            <a:ext cx="9934834" cy="4740676"/>
          </a:xfrm>
          <a:noFill/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 к пальчику приходит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Друга он себе находит.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Будут пальчики дружить.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гости часто приходить.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Раз, два, три, четыре, пять.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Будут пальчики писать.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9684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B678554-9A06-9464-29A9-96C9E065EA8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0B8E2BD8-3FD2-52D6-7E09-A13FD1ECC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5" y="365125"/>
            <a:ext cx="10848975" cy="6254750"/>
          </a:xfrm>
        </p:spPr>
        <p:txBody>
          <a:bodyPr>
            <a:normAutofit/>
          </a:bodyPr>
          <a:lstStyle/>
          <a:p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Поднимает руки класс – это раз,</a:t>
            </a:r>
            <a:b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Повернулась голова - это два,</a:t>
            </a:r>
            <a:b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Руки вниз, вперёд смотри – это три,</a:t>
            </a:r>
            <a:b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Руки в стороны пошире разверни - на четыре.</a:t>
            </a:r>
            <a:b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силой их к плечам прижать – это пять.</a:t>
            </a:r>
            <a:b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ребятам тихо сесть – это шесть.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6733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EBCAB40-B1E0-9F84-94F0-466C80346D5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sz="4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AAA532-FA4C-4681-E319-A0A01AA4A008}"/>
              </a:ext>
            </a:extLst>
          </p:cNvPr>
          <p:cNvSpPr txBox="1"/>
          <p:nvPr/>
        </p:nvSpPr>
        <p:spPr>
          <a:xfrm>
            <a:off x="3048000" y="291584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Подбери синонимы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969274-AF36-0F83-A85B-8CF4D206CB61}"/>
              </a:ext>
            </a:extLst>
          </p:cNvPr>
          <p:cNvSpPr txBox="1"/>
          <p:nvPr/>
        </p:nvSpPr>
        <p:spPr>
          <a:xfrm>
            <a:off x="2038350" y="2028736"/>
            <a:ext cx="343029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Ребёнок –</a:t>
            </a:r>
          </a:p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Красивый –</a:t>
            </a:r>
          </a:p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Изучать – </a:t>
            </a:r>
          </a:p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 –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F753B9-5AA4-4359-9E7E-A63E69C67141}"/>
              </a:ext>
            </a:extLst>
          </p:cNvPr>
          <p:cNvSpPr txBox="1"/>
          <p:nvPr/>
        </p:nvSpPr>
        <p:spPr>
          <a:xfrm>
            <a:off x="4856085" y="2098417"/>
            <a:ext cx="35333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малыш;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65AAB2-9BA1-4AC5-AEB7-2306F90E5A76}"/>
              </a:ext>
            </a:extLst>
          </p:cNvPr>
          <p:cNvSpPr txBox="1"/>
          <p:nvPr/>
        </p:nvSpPr>
        <p:spPr>
          <a:xfrm>
            <a:off x="5471606" y="2764538"/>
            <a:ext cx="36471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прекрасный;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8EB3B2-8355-4C12-ABA7-8EC515ABFF5F}"/>
              </a:ext>
            </a:extLst>
          </p:cNvPr>
          <p:cNvSpPr txBox="1"/>
          <p:nvPr/>
        </p:nvSpPr>
        <p:spPr>
          <a:xfrm>
            <a:off x="4744743" y="3513088"/>
            <a:ext cx="20442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узнать;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A924C9-CAD0-4E25-AEC9-98D0D640EE82}"/>
              </a:ext>
            </a:extLst>
          </p:cNvPr>
          <p:cNvSpPr txBox="1"/>
          <p:nvPr/>
        </p:nvSpPr>
        <p:spPr>
          <a:xfrm>
            <a:off x="3899877" y="4244727"/>
            <a:ext cx="1384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глаз.</a:t>
            </a:r>
          </a:p>
        </p:txBody>
      </p:sp>
    </p:spTree>
    <p:extLst>
      <p:ext uri="{BB962C8B-B14F-4D97-AF65-F5344CB8AC3E}">
        <p14:creationId xmlns:p14="http://schemas.microsoft.com/office/powerpoint/2010/main" val="167641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60FBD11-C80E-05CF-5043-B7B03070455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10BADD-2AEE-F4FA-5A39-33F2FDE7D7F4}"/>
              </a:ext>
            </a:extLst>
          </p:cNvPr>
          <p:cNvSpPr txBox="1"/>
          <p:nvPr/>
        </p:nvSpPr>
        <p:spPr>
          <a:xfrm>
            <a:off x="685800" y="-98941"/>
            <a:ext cx="1062037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 синонимы в стихотворении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963776-4F42-0BE8-8680-61EC41C69176}"/>
              </a:ext>
            </a:extLst>
          </p:cNvPr>
          <p:cNvSpPr txBox="1"/>
          <p:nvPr/>
        </p:nvSpPr>
        <p:spPr>
          <a:xfrm>
            <a:off x="2476500" y="1476376"/>
            <a:ext cx="901065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Берестов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«Бураны, вьюги и метели…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много с ними канители,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много шума, толкотни!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надоели мне они!»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F8A8A1B-514B-0A9E-EB91-901EBCE9D2E1}"/>
              </a:ext>
            </a:extLst>
          </p:cNvPr>
          <p:cNvSpPr/>
          <p:nvPr/>
        </p:nvSpPr>
        <p:spPr>
          <a:xfrm>
            <a:off x="2867025" y="2266950"/>
            <a:ext cx="5934075" cy="514350"/>
          </a:xfrm>
          <a:prstGeom prst="rect">
            <a:avLst/>
          </a:prstGeom>
          <a:noFill/>
          <a:ln w="57150">
            <a:solidFill>
              <a:srgbClr val="641B0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76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63C96A4-5AEE-31F3-4F37-859BB7BF1C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4D62CD-370C-483E-A71F-3D5E1B1F2917}"/>
              </a:ext>
            </a:extLst>
          </p:cNvPr>
          <p:cNvSpPr txBox="1"/>
          <p:nvPr/>
        </p:nvSpPr>
        <p:spPr>
          <a:xfrm>
            <a:off x="3228974" y="-23694"/>
            <a:ext cx="82772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Запутанные буквы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BA92C84-7B2F-4CCC-80BB-4D6164E0A601}"/>
              </a:ext>
            </a:extLst>
          </p:cNvPr>
          <p:cNvSpPr/>
          <p:nvPr/>
        </p:nvSpPr>
        <p:spPr>
          <a:xfrm>
            <a:off x="2069974" y="1025370"/>
            <a:ext cx="8052046" cy="54198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C10065D-344E-4A0D-BD67-C3DA76A6C23B}"/>
              </a:ext>
            </a:extLst>
          </p:cNvPr>
          <p:cNvSpPr/>
          <p:nvPr/>
        </p:nvSpPr>
        <p:spPr>
          <a:xfrm>
            <a:off x="6991683" y="1404866"/>
            <a:ext cx="2638864" cy="45089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7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28700" b="0" cap="none" spc="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E365FF3-2D0C-4CC8-8909-F559536393A4}"/>
              </a:ext>
            </a:extLst>
          </p:cNvPr>
          <p:cNvSpPr/>
          <p:nvPr/>
        </p:nvSpPr>
        <p:spPr>
          <a:xfrm>
            <a:off x="4264265" y="1678316"/>
            <a:ext cx="4107215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4400" cap="none" spc="0" dirty="0">
                <a:ln w="9525">
                  <a:solidFill>
                    <a:schemeClr val="bg1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8BB1983-3AAE-4028-A995-129C2FF47F03}"/>
              </a:ext>
            </a:extLst>
          </p:cNvPr>
          <p:cNvSpPr/>
          <p:nvPr/>
        </p:nvSpPr>
        <p:spPr>
          <a:xfrm>
            <a:off x="5339467" y="2480369"/>
            <a:ext cx="202811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99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7AA8577-997D-4C9C-93DD-E5C8CE2FAE47}"/>
              </a:ext>
            </a:extLst>
          </p:cNvPr>
          <p:cNvSpPr/>
          <p:nvPr/>
        </p:nvSpPr>
        <p:spPr>
          <a:xfrm>
            <a:off x="3767162" y="1025370"/>
            <a:ext cx="2398413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39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6D4E33C-2355-4B88-B86D-FC80E6587CA1}"/>
              </a:ext>
            </a:extLst>
          </p:cNvPr>
          <p:cNvSpPr/>
          <p:nvPr/>
        </p:nvSpPr>
        <p:spPr>
          <a:xfrm>
            <a:off x="3564355" y="2349073"/>
            <a:ext cx="2638864" cy="45089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7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</p:spTree>
    <p:extLst>
      <p:ext uri="{BB962C8B-B14F-4D97-AF65-F5344CB8AC3E}">
        <p14:creationId xmlns:p14="http://schemas.microsoft.com/office/powerpoint/2010/main" val="34456751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271</Words>
  <Application>Microsoft Office PowerPoint</Application>
  <PresentationFormat>Широкоэкранный</PresentationFormat>
  <Paragraphs>77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Двенадцатое  февраля.</vt:lpstr>
      <vt:lpstr>Презентация PowerPoint</vt:lpstr>
      <vt:lpstr>Презентация PowerPoint</vt:lpstr>
      <vt:lpstr>Презентация PowerPoint</vt:lpstr>
      <vt:lpstr>Пальчик к пальчику приходит Друга он себе находит. Будут пальчики дружить. В гости часто приходить. Раз, два, три, четыре, пять. Будут пальчики писать.</vt:lpstr>
      <vt:lpstr>Поднимает руки класс – это раз, Повернулась голова - это два, Руки вниз, вперёд смотри – это три, Руки в стороны пошире разверни - на четыре. С силой их к плечам прижать – это пять. Всем ребятам тихо сесть – это шесть.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февраля.</dc:title>
  <dc:creator>Пользователь</dc:creator>
  <cp:lastModifiedBy>Пользователь</cp:lastModifiedBy>
  <cp:revision>26</cp:revision>
  <dcterms:created xsi:type="dcterms:W3CDTF">2024-01-29T11:40:07Z</dcterms:created>
  <dcterms:modified xsi:type="dcterms:W3CDTF">2024-05-22T12:00:06Z</dcterms:modified>
</cp:coreProperties>
</file>