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9"/>
  </p:notesMasterIdLst>
  <p:sldIdLst>
    <p:sldId id="278" r:id="rId2"/>
    <p:sldId id="272" r:id="rId3"/>
    <p:sldId id="273" r:id="rId4"/>
    <p:sldId id="274" r:id="rId5"/>
    <p:sldId id="275" r:id="rId6"/>
    <p:sldId id="276" r:id="rId7"/>
    <p:sldId id="277" r:id="rId8"/>
  </p:sldIdLst>
  <p:sldSz cx="9144000" cy="6858000" type="screen4x3"/>
  <p:notesSz cx="6858000" cy="9144000"/>
  <p:defaultTextStyle>
    <a:defPPr>
      <a:defRPr lang="sah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RU 510" initials="i5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FD91"/>
    <a:srgbClr val="2C8C45"/>
    <a:srgbClr val="31B01C"/>
    <a:srgbClr val="EEFEC6"/>
    <a:srgbClr val="EAFA9C"/>
    <a:srgbClr val="E9FDBB"/>
    <a:srgbClr val="EFF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152" units="cm"/>
          <inkml:channel name="Y" type="integer" max="864" units="cm"/>
        </inkml:traceFormat>
        <inkml:channelProperties>
          <inkml:channelProperty channel="X" name="resolution" value="28.37438" units="1/cm"/>
          <inkml:channelProperty channel="Y" name="resolution" value="28.32787" units="1/cm"/>
        </inkml:channelProperties>
      </inkml:inkSource>
      <inkml:timestamp xml:id="ts0" timeString="2013-11-22T23:56:37.552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-1 0,'0'21,"0"-21,0 22,0-1,0-64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ah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DC3ED-FDB6-42C8-A2AA-AD5EB8B52931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ah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sah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ah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828F2-345F-4D24-AC01-7F1C6F6939EA}" type="slidenum">
              <a:rPr lang="sah-RU" smtClean="0"/>
              <a:pPr/>
              <a:t>‹#›</a:t>
            </a:fld>
            <a:endParaRPr lang="sah-RU"/>
          </a:p>
        </p:txBody>
      </p:sp>
    </p:spTree>
    <p:extLst>
      <p:ext uri="{BB962C8B-B14F-4D97-AF65-F5344CB8AC3E}">
        <p14:creationId xmlns:p14="http://schemas.microsoft.com/office/powerpoint/2010/main" val="1779864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sah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sah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ah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rgbClr val="00B050"/>
            </a:gs>
            <a:gs pos="50000">
              <a:srgbClr val="92D050"/>
            </a:gs>
            <a:gs pos="100000">
              <a:srgbClr val="00B0F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C28A9F-D6A4-48DD-8EAB-7688E71A1562}" type="datetimeFigureOut">
              <a:rPr lang="sah-RU" smtClean="0"/>
              <a:pPr/>
              <a:t>10.12.2021</a:t>
            </a:fld>
            <a:endParaRPr lang="sah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ah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755DC3B-FB03-431E-ACDE-D048888FCA29}" type="slidenum">
              <a:rPr lang="sah-RU" smtClean="0"/>
              <a:pPr/>
              <a:t>‹#›</a:t>
            </a:fld>
            <a:endParaRPr lang="sah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91306" y="141966"/>
            <a:ext cx="8713788" cy="6429419"/>
            <a:chOff x="158" y="210"/>
            <a:chExt cx="5489" cy="3628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99495" y="2616048"/>
            <a:ext cx="417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Аат</a:t>
            </a:r>
            <a:r>
              <a:rPr lang="ru-RU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637" y="4834146"/>
            <a:ext cx="4013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Саввина Сардана Иннокентьевна -</a:t>
            </a:r>
          </a:p>
          <a:p>
            <a:pPr algn="r"/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алын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кылаас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учуутала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4221" y="645463"/>
            <a:ext cx="7974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МБОУ  «Хоринская средняя общеобразовательная школа»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</a:rPr>
              <a:t> 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5732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250825" y="142852"/>
            <a:ext cx="8713788" cy="6429419"/>
            <a:chOff x="158" y="210"/>
            <a:chExt cx="5489" cy="3628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" name="Заголовок 3"/>
          <p:cNvSpPr txBox="1">
            <a:spLocks/>
          </p:cNvSpPr>
          <p:nvPr/>
        </p:nvSpPr>
        <p:spPr>
          <a:xfrm>
            <a:off x="3357554" y="785794"/>
            <a:ext cx="2328850" cy="7032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r>
              <a:rPr kumimoji="0" lang="sah-RU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ат тыл.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1928802"/>
            <a:ext cx="764386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sah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Ким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Туох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диэн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ыйытыыга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хоруйдуур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бэлиэтиир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ҥа чааһын  </a:t>
            </a:r>
            <a:r>
              <a:rPr lang="sah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ААТ ТЫЛ  </a:t>
            </a: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дэнэр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Саха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тылыгар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һи туһунан эрэ </a:t>
            </a:r>
            <a:r>
              <a:rPr lang="sah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ким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диэн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ыйытабыт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Ки</a:t>
            </a: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һиттэн атын предмет буолла да, барытын </a:t>
            </a:r>
            <a:r>
              <a:rPr lang="sah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туох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диэн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ыйытабыт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Холобур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кыыс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ah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ким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куоска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туох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к</a:t>
            </a: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үн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туох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>
              <a:lnSpc>
                <a:spcPct val="150000"/>
              </a:lnSpc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Аат тыл биир уонна элбэх ахсааннаах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булчут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булчуттар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к</a:t>
            </a:r>
            <a:r>
              <a:rPr lang="sah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үөрэгэй – күөрэгэйдэр.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7500" y="5730875"/>
              <a:ext cx="1588" cy="23813"/>
            </p14:xfrm>
          </p:contentPart>
        </mc:Choice>
        <mc:Fallback xmlns=""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6212" y="5721494"/>
                <a:ext cx="84164" cy="4257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0825" y="142852"/>
            <a:ext cx="8713788" cy="6429419"/>
            <a:chOff x="158" y="210"/>
            <a:chExt cx="5489" cy="3628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714488"/>
            <a:ext cx="1179136" cy="11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643050"/>
            <a:ext cx="1147303" cy="11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E:\Изображение0001.T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571612"/>
            <a:ext cx="1000132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9" descr="karanda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836162" flipV="1">
            <a:off x="2378925" y="2027742"/>
            <a:ext cx="1278851" cy="33588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857488" y="857232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Чопчу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предметтэр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" name="Picture 11" descr="flowers16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1643050"/>
            <a:ext cx="1143008" cy="114300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214414" y="3571876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һи хараҕынан көрөр, илиитинэн тутар – хабар предметтэрин </a:t>
            </a:r>
            <a:r>
              <a:rPr lang="sah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чопчу предметтэр 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дэнэр.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49218 0.14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219 0.14121 C -0.48855 0.15301 -0.48473 0.16551 -0.47813 0.17523 C -0.47153 0.18426 -0.46198 0.19352 -0.45244 0.19723 C -0.44289 0.20116 -0.43247 0.20209 -0.42049 0.19723 C -0.40851 0.19236 -0.39445 0.17986 -0.38073 0.16806 C -0.36702 0.15648 -0.35296 0.14398 -0.33837 0.12662 C -0.32379 0.10973 -0.31042 0.08959 -0.29341 0.06574 C -0.27639 0.04167 -0.25244 0.0081 -0.23577 -0.01782 C -0.2191 -0.0449 -0.20903 -0.06527 -0.19341 -0.09305 C -0.17778 -0.12152 -0.16233 -0.14699 -0.14219 -0.18727 C -0.12205 -0.22731 -0.09496 -0.28171 -0.07291 -0.33402 C -0.05086 -0.38634 -0.02483 -0.46227 -0.01007 -0.50162 C 0.00469 -0.54097 0.01164 -0.56018 0.01546 -0.5699 C 0.01928 -0.57963 0.01702 -0.57338 0.01285 -0.55972 C 0.00869 -0.54606 0.00313 -0.52754 -0.01007 -0.48796 C -0.02343 -0.44838 -0.04513 -0.38889 -0.06649 -0.32245 C -0.08802 -0.25555 -0.11528 -0.16342 -0.13837 -0.08842 C -0.16146 -0.0125 -0.18994 0.08102 -0.20504 0.1301 C -0.22014 0.17986 -0.22535 0.19838 -0.22935 0.20926 C -0.23334 0.22037 -0.23039 0.21204 -0.22935 0.19723 C -0.2283 0.18241 -0.22136 0.14213 -0.22292 0.12037 C -0.22448 0.09861 -0.23091 0.08565 -0.23837 0.06736 C -0.24584 0.04861 -0.25573 0.02547 -0.26789 0.01111 C -0.28004 -0.0044 -0.30035 -0.01666 -0.31146 -0.02129 C -0.32257 -0.02662 -0.3283 -0.02199 -0.33455 -0.01782 C -0.3408 -0.01412 -0.34775 -0.0074 -0.34862 0.00185 C -0.34948 0.01158 -0.34636 0.02894 -0.33959 0.03935 C -0.33282 0.05139 -0.32153 0.06297 -0.30764 0.0706 C -0.29375 0.07917 -0.27327 0.08611 -0.25625 0.0882 C -0.23924 0.08935 -0.2224 0.08565 -0.20504 0.08102 C -0.18768 0.07662 -0.17101 0.07199 -0.15244 0.06227 C -0.13386 0.05185 -0.11372 0.03658 -0.0934 0.02107 " pathEditMode="relative" rAng="0" ptsTypes="aaaaaaaaaaaaaaaaaaaaaaaaaaaaaa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00" y="-3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4282" y="214290"/>
            <a:ext cx="8713788" cy="6429419"/>
            <a:chOff x="158" y="210"/>
            <a:chExt cx="5489" cy="3628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428992" y="928670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Айыл</a:t>
            </a:r>
            <a:r>
              <a:rPr lang="sah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ҕа көстүүтэ.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Раду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1357322" cy="1018698"/>
          </a:xfrm>
          <a:prstGeom prst="rect">
            <a:avLst/>
          </a:prstGeom>
          <a:noFill/>
        </p:spPr>
      </p:pic>
      <p:pic>
        <p:nvPicPr>
          <p:cNvPr id="1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643050"/>
            <a:ext cx="1785950" cy="117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/>
          <a:srcRect l="25424" t="15464" r="20097"/>
          <a:stretch>
            <a:fillRect/>
          </a:stretch>
        </p:blipFill>
        <p:spPr bwMode="auto">
          <a:xfrm>
            <a:off x="6715140" y="1785926"/>
            <a:ext cx="135732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357290" y="4214818"/>
            <a:ext cx="6643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Холобур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Ардах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дьүкээбил, былыт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туман,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кустук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тыал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ҕ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ылҕан, этиҥ, хаар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4282" y="214290"/>
            <a:ext cx="8713788" cy="6429419"/>
            <a:chOff x="158" y="210"/>
            <a:chExt cx="5489" cy="3628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428860" y="928670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Идэни көрдөрөр аат тыллар.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1714488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дэни көрдөрөр аат тыл </a:t>
            </a:r>
            <a:r>
              <a:rPr lang="sah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–һыт 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сыһыарыы көмөтүнэн үөскүүр. – һыт сыһыарыы арааһын өйгөр хатаа: </a:t>
            </a:r>
            <a:r>
              <a:rPr lang="sah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чыт, - сыт, - дьыт, - ньыт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3857628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Холобур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һ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ыт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ас-чыт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тайах-сыт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айан-ньыт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4282" y="142852"/>
            <a:ext cx="8713788" cy="6429419"/>
            <a:chOff x="158" y="210"/>
            <a:chExt cx="5489" cy="3628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2400" dirty="0"/>
            </a:p>
          </p:txBody>
        </p:sp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714348" y="714356"/>
            <a:ext cx="7920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Хайааһыны уонна киһи туругун көрдөрөр аат  тыллар.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1785926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Үөрүү, хомолто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кэлэйии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кыыһырыы, мунчаарыы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күлүү, дуоһуьуйуу, астыныы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баҕарыы.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0166" y="3214686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Күлүү киһи доруобуйатыгар туһалаах.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571604" y="3643314"/>
            <a:ext cx="85725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57818" y="3643314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357818" y="3714752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4282" y="142852"/>
            <a:ext cx="8713788" cy="6429419"/>
            <a:chOff x="158" y="210"/>
            <a:chExt cx="5489" cy="3628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345" y="397"/>
              <a:ext cx="5115" cy="325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2400" dirty="0"/>
            </a:p>
          </p:txBody>
        </p:sp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158" y="210"/>
              <a:ext cx="5489" cy="233"/>
            </a:xfrm>
            <a:custGeom>
              <a:avLst/>
              <a:gdLst>
                <a:gd name="G0" fmla="+- 698 0 0"/>
                <a:gd name="G1" fmla="+- 21600 0 698"/>
                <a:gd name="G2" fmla="*/ 698 1 2"/>
                <a:gd name="G3" fmla="+- 21600 0 G2"/>
                <a:gd name="G4" fmla="+/ 698 21600 2"/>
                <a:gd name="G5" fmla="+/ G1 0 2"/>
                <a:gd name="G6" fmla="*/ 21600 21600 698"/>
                <a:gd name="G7" fmla="*/ G6 1 2"/>
                <a:gd name="G8" fmla="+- 21600 0 G7"/>
                <a:gd name="G9" fmla="*/ 21600 1 2"/>
                <a:gd name="G10" fmla="+- 698 0 G9"/>
                <a:gd name="G11" fmla="?: G10 G8 0"/>
                <a:gd name="G12" fmla="?: G10 G7 21600"/>
                <a:gd name="T0" fmla="*/ 21251 w 21600"/>
                <a:gd name="T1" fmla="*/ 10800 h 21600"/>
                <a:gd name="T2" fmla="*/ 10800 w 21600"/>
                <a:gd name="T3" fmla="*/ 21600 h 21600"/>
                <a:gd name="T4" fmla="*/ 349 w 21600"/>
                <a:gd name="T5" fmla="*/ 10800 h 21600"/>
                <a:gd name="T6" fmla="*/ 10800 w 21600"/>
                <a:gd name="T7" fmla="*/ 0 h 21600"/>
                <a:gd name="T8" fmla="*/ 2149 w 21600"/>
                <a:gd name="T9" fmla="*/ 2149 h 21600"/>
                <a:gd name="T10" fmla="*/ 19451 w 21600"/>
                <a:gd name="T11" fmla="*/ 1945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98" y="21600"/>
                  </a:lnTo>
                  <a:lnTo>
                    <a:pt x="2090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 rot="10800000">
              <a:off x="158" y="3606"/>
              <a:ext cx="5489" cy="232"/>
            </a:xfrm>
            <a:custGeom>
              <a:avLst/>
              <a:gdLst>
                <a:gd name="G0" fmla="+- 572 0 0"/>
                <a:gd name="G1" fmla="+- 21600 0 572"/>
                <a:gd name="G2" fmla="*/ 572 1 2"/>
                <a:gd name="G3" fmla="+- 21600 0 G2"/>
                <a:gd name="G4" fmla="+/ 572 21600 2"/>
                <a:gd name="G5" fmla="+/ G1 0 2"/>
                <a:gd name="G6" fmla="*/ 21600 21600 572"/>
                <a:gd name="G7" fmla="*/ G6 1 2"/>
                <a:gd name="G8" fmla="+- 21600 0 G7"/>
                <a:gd name="G9" fmla="*/ 21600 1 2"/>
                <a:gd name="G10" fmla="+- 572 0 G9"/>
                <a:gd name="G11" fmla="?: G10 G8 0"/>
                <a:gd name="G12" fmla="?: G10 G7 21600"/>
                <a:gd name="T0" fmla="*/ 21314 w 21600"/>
                <a:gd name="T1" fmla="*/ 10800 h 21600"/>
                <a:gd name="T2" fmla="*/ 10800 w 21600"/>
                <a:gd name="T3" fmla="*/ 21600 h 21600"/>
                <a:gd name="T4" fmla="*/ 286 w 21600"/>
                <a:gd name="T5" fmla="*/ 10800 h 21600"/>
                <a:gd name="T6" fmla="*/ 10800 w 21600"/>
                <a:gd name="T7" fmla="*/ 0 h 21600"/>
                <a:gd name="T8" fmla="*/ 2086 w 21600"/>
                <a:gd name="T9" fmla="*/ 2086 h 21600"/>
                <a:gd name="T10" fmla="*/ 19514 w 21600"/>
                <a:gd name="T11" fmla="*/ 1951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72" y="21600"/>
                  </a:lnTo>
                  <a:lnTo>
                    <a:pt x="210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 rot="16200000">
              <a:off x="-1539" y="1907"/>
              <a:ext cx="3628" cy="233"/>
            </a:xfrm>
            <a:custGeom>
              <a:avLst/>
              <a:gdLst>
                <a:gd name="G0" fmla="+- 1416 0 0"/>
                <a:gd name="G1" fmla="+- 21600 0 1416"/>
                <a:gd name="G2" fmla="*/ 1416 1 2"/>
                <a:gd name="G3" fmla="+- 21600 0 G2"/>
                <a:gd name="G4" fmla="+/ 1416 21600 2"/>
                <a:gd name="G5" fmla="+/ G1 0 2"/>
                <a:gd name="G6" fmla="*/ 21600 21600 1416"/>
                <a:gd name="G7" fmla="*/ G6 1 2"/>
                <a:gd name="G8" fmla="+- 21600 0 G7"/>
                <a:gd name="G9" fmla="*/ 21600 1 2"/>
                <a:gd name="G10" fmla="+- 1416 0 G9"/>
                <a:gd name="G11" fmla="?: G10 G8 0"/>
                <a:gd name="G12" fmla="?: G10 G7 21600"/>
                <a:gd name="T0" fmla="*/ 20892 w 21600"/>
                <a:gd name="T1" fmla="*/ 10800 h 21600"/>
                <a:gd name="T2" fmla="*/ 10800 w 21600"/>
                <a:gd name="T3" fmla="*/ 21600 h 21600"/>
                <a:gd name="T4" fmla="*/ 708 w 21600"/>
                <a:gd name="T5" fmla="*/ 10800 h 21600"/>
                <a:gd name="T6" fmla="*/ 10800 w 21600"/>
                <a:gd name="T7" fmla="*/ 0 h 21600"/>
                <a:gd name="T8" fmla="*/ 2508 w 21600"/>
                <a:gd name="T9" fmla="*/ 2508 h 21600"/>
                <a:gd name="T10" fmla="*/ 19092 w 21600"/>
                <a:gd name="T11" fmla="*/ 190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16" y="21600"/>
                  </a:lnTo>
                  <a:lnTo>
                    <a:pt x="2018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 rot="5400000">
              <a:off x="3717" y="1907"/>
              <a:ext cx="3628" cy="233"/>
            </a:xfrm>
            <a:custGeom>
              <a:avLst/>
              <a:gdLst>
                <a:gd name="G0" fmla="+- 1428 0 0"/>
                <a:gd name="G1" fmla="+- 21600 0 1428"/>
                <a:gd name="G2" fmla="*/ 1428 1 2"/>
                <a:gd name="G3" fmla="+- 21600 0 G2"/>
                <a:gd name="G4" fmla="+/ 1428 21600 2"/>
                <a:gd name="G5" fmla="+/ G1 0 2"/>
                <a:gd name="G6" fmla="*/ 21600 21600 1428"/>
                <a:gd name="G7" fmla="*/ G6 1 2"/>
                <a:gd name="G8" fmla="+- 21600 0 G7"/>
                <a:gd name="G9" fmla="*/ 21600 1 2"/>
                <a:gd name="G10" fmla="+- 1428 0 G9"/>
                <a:gd name="G11" fmla="?: G10 G8 0"/>
                <a:gd name="G12" fmla="?: G10 G7 21600"/>
                <a:gd name="T0" fmla="*/ 20886 w 21600"/>
                <a:gd name="T1" fmla="*/ 10800 h 21600"/>
                <a:gd name="T2" fmla="*/ 10800 w 21600"/>
                <a:gd name="T3" fmla="*/ 21600 h 21600"/>
                <a:gd name="T4" fmla="*/ 714 w 21600"/>
                <a:gd name="T5" fmla="*/ 10800 h 21600"/>
                <a:gd name="T6" fmla="*/ 10800 w 21600"/>
                <a:gd name="T7" fmla="*/ 0 h 21600"/>
                <a:gd name="T8" fmla="*/ 2514 w 21600"/>
                <a:gd name="T9" fmla="*/ 2514 h 21600"/>
                <a:gd name="T10" fmla="*/ 19086 w 21600"/>
                <a:gd name="T11" fmla="*/ 19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428" y="21600"/>
                  </a:lnTo>
                  <a:lnTo>
                    <a:pt x="20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chemeClr val="bg1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808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ru-RU" sz="240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643174" y="785794"/>
            <a:ext cx="3912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Паараласпыт аат  тыллар.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1785926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ороҕор икки аат холбоһон </a:t>
            </a:r>
            <a:r>
              <a:rPr lang="sah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паараласпыт аат тыл 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дэнэр.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ah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урукка дефиһинэн бэлиэтэнэр.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786058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Аат тыл биир эбэтэр элбэх ахсаҥҥа туттуллар. 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ah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аараласпыт аат тыл биир ахсааҥҥа эрэ туттуллар.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4071942"/>
            <a:ext cx="6929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Холобур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Тыас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уус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дьиэ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уот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ырыа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тойук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ah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үлэ – хамнас,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</TotalTime>
  <Words>266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внедрения отдельных элементов этнопедагогики в учебный процесс по физическому воспитанию.</dc:title>
  <dc:creator>главной</dc:creator>
  <cp:lastModifiedBy>Пользователь</cp:lastModifiedBy>
  <cp:revision>49</cp:revision>
  <dcterms:created xsi:type="dcterms:W3CDTF">2011-02-01T07:19:30Z</dcterms:created>
  <dcterms:modified xsi:type="dcterms:W3CDTF">2021-12-10T14:10:08Z</dcterms:modified>
</cp:coreProperties>
</file>