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77" r:id="rId3"/>
    <p:sldId id="257" r:id="rId4"/>
    <p:sldId id="278" r:id="rId5"/>
    <p:sldId id="262" r:id="rId6"/>
    <p:sldId id="266" r:id="rId7"/>
    <p:sldId id="267" r:id="rId8"/>
    <p:sldId id="268" r:id="rId9"/>
    <p:sldId id="269" r:id="rId10"/>
    <p:sldId id="273" r:id="rId11"/>
    <p:sldId id="275" r:id="rId12"/>
    <p:sldId id="276" r:id="rId13"/>
    <p:sldId id="265" r:id="rId14"/>
    <p:sldId id="263" r:id="rId15"/>
    <p:sldId id="258" r:id="rId16"/>
    <p:sldId id="259" r:id="rId17"/>
    <p:sldId id="271" r:id="rId18"/>
    <p:sldId id="27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497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24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622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72469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149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1409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29870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49807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92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981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721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760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5520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6562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709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1848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72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7E322E3-F12E-425E-8418-23A5DBD1D35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C7471FD-A8F1-442B-A708-6EB9DB37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914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Занятие 13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«Все профессии важны»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61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37" r="46826" b="-1"/>
          <a:stretch/>
        </p:blipFill>
        <p:spPr>
          <a:xfrm>
            <a:off x="117531" y="-15499"/>
            <a:ext cx="7848598" cy="68418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2290" t="-200"/>
          <a:stretch/>
        </p:blipFill>
        <p:spPr>
          <a:xfrm>
            <a:off x="7984531" y="0"/>
            <a:ext cx="4089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1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Найди ошибки художника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272914"/>
            <a:ext cx="12146941" cy="403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2601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Составь рассказ по картинке</a:t>
            </a:r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" t="11809" r="10553" b="33848"/>
          <a:stretch/>
        </p:blipFill>
        <p:spPr bwMode="auto">
          <a:xfrm>
            <a:off x="-206064" y="1944709"/>
            <a:ext cx="12398063" cy="4462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8334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3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33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8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67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224" t="9858" r="6756" b="5124"/>
          <a:stretch/>
        </p:blipFill>
        <p:spPr>
          <a:xfrm>
            <a:off x="471054" y="471054"/>
            <a:ext cx="11222182" cy="595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44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063" t="7269" r="5791" b="7547"/>
          <a:stretch/>
        </p:blipFill>
        <p:spPr>
          <a:xfrm>
            <a:off x="429490" y="471054"/>
            <a:ext cx="11346873" cy="590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9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0229" y="506844"/>
            <a:ext cx="11094461" cy="578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9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1"/>
            <a:ext cx="9601196" cy="1146220"/>
          </a:xfrm>
        </p:spPr>
        <p:txBody>
          <a:bodyPr/>
          <a:lstStyle/>
          <a:p>
            <a:r>
              <a:rPr lang="ru-RU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рассказ «Миша заболел»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756" t="5749" r="51220" b="54298"/>
          <a:stretch/>
        </p:blipFill>
        <p:spPr>
          <a:xfrm>
            <a:off x="649941" y="869106"/>
            <a:ext cx="5667935" cy="28143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1428" t="49222" r="6423" b="13125"/>
          <a:stretch/>
        </p:blipFill>
        <p:spPr>
          <a:xfrm>
            <a:off x="6132432" y="843284"/>
            <a:ext cx="5608806" cy="28401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9793" t="49732" r="49085" b="9427"/>
          <a:stretch/>
        </p:blipFill>
        <p:spPr>
          <a:xfrm>
            <a:off x="578223" y="3857566"/>
            <a:ext cx="5728447" cy="30425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53934" t="6450" r="5321" b="52528"/>
          <a:stretch/>
        </p:blipFill>
        <p:spPr>
          <a:xfrm>
            <a:off x="6306669" y="3851470"/>
            <a:ext cx="5434569" cy="29910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6108" t="3092" r="84510" b="76850"/>
          <a:stretch/>
        </p:blipFill>
        <p:spPr>
          <a:xfrm>
            <a:off x="0" y="895982"/>
            <a:ext cx="578225" cy="8740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4452" t="-995" r="63094" b="77815"/>
          <a:stretch/>
        </p:blipFill>
        <p:spPr>
          <a:xfrm>
            <a:off x="6369907" y="892312"/>
            <a:ext cx="575281" cy="7570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45538" t="1351" r="45150" b="76798"/>
          <a:stretch/>
        </p:blipFill>
        <p:spPr>
          <a:xfrm>
            <a:off x="-1" y="3857566"/>
            <a:ext cx="430306" cy="7126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65907" t="2588" r="24490" b="76798"/>
          <a:stretch/>
        </p:blipFill>
        <p:spPr>
          <a:xfrm>
            <a:off x="6096000" y="3683420"/>
            <a:ext cx="443753" cy="67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06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559" y="0"/>
            <a:ext cx="5155765" cy="6936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445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78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35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" t="164" r="1600"/>
          <a:stretch/>
        </p:blipFill>
        <p:spPr bwMode="auto">
          <a:xfrm>
            <a:off x="425003" y="476518"/>
            <a:ext cx="11294772" cy="5877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3965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r="51515"/>
          <a:stretch/>
        </p:blipFill>
        <p:spPr>
          <a:xfrm>
            <a:off x="0" y="0"/>
            <a:ext cx="689956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9045" t="627"/>
          <a:stretch/>
        </p:blipFill>
        <p:spPr>
          <a:xfrm>
            <a:off x="6899564" y="0"/>
            <a:ext cx="5292436" cy="691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83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00" r="50000"/>
          <a:stretch/>
        </p:blipFill>
        <p:spPr>
          <a:xfrm>
            <a:off x="-1" y="27709"/>
            <a:ext cx="6636328" cy="68926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9849" t="-606" r="-303" b="606"/>
          <a:stretch/>
        </p:blipFill>
        <p:spPr>
          <a:xfrm>
            <a:off x="6636327" y="0"/>
            <a:ext cx="5555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68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811" r="53647"/>
          <a:stretch/>
        </p:blipFill>
        <p:spPr>
          <a:xfrm>
            <a:off x="-1" y="-55418"/>
            <a:ext cx="6968837" cy="68926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6667" t="-404"/>
          <a:stretch/>
        </p:blipFill>
        <p:spPr>
          <a:xfrm>
            <a:off x="6968836" y="-55418"/>
            <a:ext cx="5223164" cy="688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5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52819" t="1422" b="58909"/>
          <a:stretch/>
        </p:blipFill>
        <p:spPr>
          <a:xfrm>
            <a:off x="471054" y="484908"/>
            <a:ext cx="7492044" cy="58743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0686" t="8687" r="53058" b="9495"/>
          <a:stretch/>
        </p:blipFill>
        <p:spPr>
          <a:xfrm>
            <a:off x="8229599" y="581890"/>
            <a:ext cx="3491347" cy="578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0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118" r="43006"/>
          <a:stretch/>
        </p:blipFill>
        <p:spPr>
          <a:xfrm>
            <a:off x="0" y="-138545"/>
            <a:ext cx="7467600" cy="69909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6818" t="404"/>
          <a:stretch/>
        </p:blipFill>
        <p:spPr>
          <a:xfrm>
            <a:off x="7467601" y="0"/>
            <a:ext cx="4724400" cy="683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6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114</TotalTime>
  <Words>20</Words>
  <Application>Microsoft Office PowerPoint</Application>
  <PresentationFormat>Произвольный</PresentationFormat>
  <Paragraphs>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Натуральные материалы</vt:lpstr>
      <vt:lpstr>Занятие 13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Найди ошибки художника</vt:lpstr>
      <vt:lpstr>Составь рассказ по картинке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Составь рассказ «Миша заболел»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13</dc:title>
  <dc:creator>Гармония</dc:creator>
  <cp:lastModifiedBy>hp</cp:lastModifiedBy>
  <cp:revision>16</cp:revision>
  <dcterms:created xsi:type="dcterms:W3CDTF">2024-01-29T06:59:58Z</dcterms:created>
  <dcterms:modified xsi:type="dcterms:W3CDTF">2024-05-22T11:50:13Z</dcterms:modified>
</cp:coreProperties>
</file>